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98169" y="8779205"/>
            <a:ext cx="2628265" cy="273685"/>
          </a:xfrm>
          <a:custGeom>
            <a:avLst/>
            <a:gdLst/>
            <a:ahLst/>
            <a:cxnLst/>
            <a:rect l="l" t="t" r="r" b="b"/>
            <a:pathLst>
              <a:path w="2628265" h="273684">
                <a:moveTo>
                  <a:pt x="2627909" y="136740"/>
                </a:moveTo>
                <a:lnTo>
                  <a:pt x="2620937" y="93535"/>
                </a:lnTo>
                <a:lnTo>
                  <a:pt x="2601518" y="56007"/>
                </a:lnTo>
                <a:lnTo>
                  <a:pt x="2571915" y="26403"/>
                </a:lnTo>
                <a:lnTo>
                  <a:pt x="2534374" y="6985"/>
                </a:lnTo>
                <a:lnTo>
                  <a:pt x="2491181" y="0"/>
                </a:lnTo>
                <a:lnTo>
                  <a:pt x="2447975" y="6985"/>
                </a:lnTo>
                <a:lnTo>
                  <a:pt x="2410434" y="26403"/>
                </a:lnTo>
                <a:lnTo>
                  <a:pt x="2380831" y="56007"/>
                </a:lnTo>
                <a:lnTo>
                  <a:pt x="2361412" y="93535"/>
                </a:lnTo>
                <a:lnTo>
                  <a:pt x="2359761" y="103695"/>
                </a:lnTo>
                <a:lnTo>
                  <a:pt x="0" y="103695"/>
                </a:lnTo>
                <a:lnTo>
                  <a:pt x="34264" y="169799"/>
                </a:lnTo>
                <a:lnTo>
                  <a:pt x="2359774" y="169799"/>
                </a:lnTo>
                <a:lnTo>
                  <a:pt x="2361412" y="179946"/>
                </a:lnTo>
                <a:lnTo>
                  <a:pt x="2380831" y="217487"/>
                </a:lnTo>
                <a:lnTo>
                  <a:pt x="2410434" y="247091"/>
                </a:lnTo>
                <a:lnTo>
                  <a:pt x="2447975" y="266509"/>
                </a:lnTo>
                <a:lnTo>
                  <a:pt x="2491181" y="273481"/>
                </a:lnTo>
                <a:lnTo>
                  <a:pt x="2534374" y="266509"/>
                </a:lnTo>
                <a:lnTo>
                  <a:pt x="2571915" y="247091"/>
                </a:lnTo>
                <a:lnTo>
                  <a:pt x="2601518" y="217487"/>
                </a:lnTo>
                <a:lnTo>
                  <a:pt x="2620937" y="179946"/>
                </a:lnTo>
                <a:lnTo>
                  <a:pt x="2627909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56347" y="9450234"/>
            <a:ext cx="2610485" cy="273685"/>
          </a:xfrm>
          <a:custGeom>
            <a:avLst/>
            <a:gdLst/>
            <a:ahLst/>
            <a:cxnLst/>
            <a:rect l="l" t="t" r="r" b="b"/>
            <a:pathLst>
              <a:path w="2610485" h="273684">
                <a:moveTo>
                  <a:pt x="2610066" y="136740"/>
                </a:moveTo>
                <a:lnTo>
                  <a:pt x="2603093" y="93535"/>
                </a:lnTo>
                <a:lnTo>
                  <a:pt x="2583675" y="56007"/>
                </a:lnTo>
                <a:lnTo>
                  <a:pt x="2554059" y="26403"/>
                </a:lnTo>
                <a:lnTo>
                  <a:pt x="2516530" y="6972"/>
                </a:lnTo>
                <a:lnTo>
                  <a:pt x="2473325" y="0"/>
                </a:lnTo>
                <a:lnTo>
                  <a:pt x="2430119" y="6972"/>
                </a:lnTo>
                <a:lnTo>
                  <a:pt x="2392591" y="26403"/>
                </a:lnTo>
                <a:lnTo>
                  <a:pt x="2362974" y="56007"/>
                </a:lnTo>
                <a:lnTo>
                  <a:pt x="2343556" y="93535"/>
                </a:lnTo>
                <a:lnTo>
                  <a:pt x="2341918" y="103682"/>
                </a:lnTo>
                <a:lnTo>
                  <a:pt x="42316" y="103682"/>
                </a:lnTo>
                <a:lnTo>
                  <a:pt x="0" y="169799"/>
                </a:lnTo>
                <a:lnTo>
                  <a:pt x="2341918" y="169799"/>
                </a:lnTo>
                <a:lnTo>
                  <a:pt x="2343556" y="179946"/>
                </a:lnTo>
                <a:lnTo>
                  <a:pt x="2362974" y="217474"/>
                </a:lnTo>
                <a:lnTo>
                  <a:pt x="2392591" y="247091"/>
                </a:lnTo>
                <a:lnTo>
                  <a:pt x="2430119" y="266509"/>
                </a:lnTo>
                <a:lnTo>
                  <a:pt x="2473325" y="273481"/>
                </a:lnTo>
                <a:lnTo>
                  <a:pt x="2516530" y="266509"/>
                </a:lnTo>
                <a:lnTo>
                  <a:pt x="2554059" y="247091"/>
                </a:lnTo>
                <a:lnTo>
                  <a:pt x="2583675" y="217474"/>
                </a:lnTo>
                <a:lnTo>
                  <a:pt x="2603093" y="179946"/>
                </a:lnTo>
                <a:lnTo>
                  <a:pt x="2610066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14462" y="9196260"/>
            <a:ext cx="2636520" cy="273685"/>
          </a:xfrm>
          <a:custGeom>
            <a:avLst/>
            <a:gdLst/>
            <a:ahLst/>
            <a:cxnLst/>
            <a:rect l="l" t="t" r="r" b="b"/>
            <a:pathLst>
              <a:path w="2636520" h="273684">
                <a:moveTo>
                  <a:pt x="2636507" y="136740"/>
                </a:moveTo>
                <a:lnTo>
                  <a:pt x="2629535" y="93535"/>
                </a:lnTo>
                <a:lnTo>
                  <a:pt x="2610116" y="56007"/>
                </a:lnTo>
                <a:lnTo>
                  <a:pt x="2580513" y="26390"/>
                </a:lnTo>
                <a:lnTo>
                  <a:pt x="2542971" y="6972"/>
                </a:lnTo>
                <a:lnTo>
                  <a:pt x="2499766" y="0"/>
                </a:lnTo>
                <a:lnTo>
                  <a:pt x="2456561" y="6972"/>
                </a:lnTo>
                <a:lnTo>
                  <a:pt x="2419032" y="26390"/>
                </a:lnTo>
                <a:lnTo>
                  <a:pt x="2389428" y="56007"/>
                </a:lnTo>
                <a:lnTo>
                  <a:pt x="2370010" y="93535"/>
                </a:lnTo>
                <a:lnTo>
                  <a:pt x="2368346" y="103797"/>
                </a:lnTo>
                <a:lnTo>
                  <a:pt x="0" y="103797"/>
                </a:lnTo>
                <a:lnTo>
                  <a:pt x="20828" y="143903"/>
                </a:lnTo>
                <a:lnTo>
                  <a:pt x="4191" y="169900"/>
                </a:lnTo>
                <a:lnTo>
                  <a:pt x="2368385" y="169900"/>
                </a:lnTo>
                <a:lnTo>
                  <a:pt x="2389428" y="217474"/>
                </a:lnTo>
                <a:lnTo>
                  <a:pt x="2419032" y="247091"/>
                </a:lnTo>
                <a:lnTo>
                  <a:pt x="2456561" y="266509"/>
                </a:lnTo>
                <a:lnTo>
                  <a:pt x="2499766" y="273481"/>
                </a:lnTo>
                <a:lnTo>
                  <a:pt x="2542971" y="266509"/>
                </a:lnTo>
                <a:lnTo>
                  <a:pt x="2580513" y="247091"/>
                </a:lnTo>
                <a:lnTo>
                  <a:pt x="2610116" y="217474"/>
                </a:lnTo>
                <a:lnTo>
                  <a:pt x="2629535" y="179946"/>
                </a:lnTo>
                <a:lnTo>
                  <a:pt x="2636507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80821" y="9793465"/>
            <a:ext cx="3538854" cy="273685"/>
          </a:xfrm>
          <a:custGeom>
            <a:avLst/>
            <a:gdLst/>
            <a:ahLst/>
            <a:cxnLst/>
            <a:rect l="l" t="t" r="r" b="b"/>
            <a:pathLst>
              <a:path w="3538854" h="273684">
                <a:moveTo>
                  <a:pt x="3538270" y="136740"/>
                </a:moveTo>
                <a:lnTo>
                  <a:pt x="3531285" y="93535"/>
                </a:lnTo>
                <a:lnTo>
                  <a:pt x="3511867" y="56007"/>
                </a:lnTo>
                <a:lnTo>
                  <a:pt x="3482263" y="26390"/>
                </a:lnTo>
                <a:lnTo>
                  <a:pt x="3444722" y="6972"/>
                </a:lnTo>
                <a:lnTo>
                  <a:pt x="3401530" y="0"/>
                </a:lnTo>
                <a:lnTo>
                  <a:pt x="3358324" y="6972"/>
                </a:lnTo>
                <a:lnTo>
                  <a:pt x="3320783" y="26390"/>
                </a:lnTo>
                <a:lnTo>
                  <a:pt x="3291179" y="56007"/>
                </a:lnTo>
                <a:lnTo>
                  <a:pt x="3271761" y="93535"/>
                </a:lnTo>
                <a:lnTo>
                  <a:pt x="3270123" y="103682"/>
                </a:lnTo>
                <a:lnTo>
                  <a:pt x="0" y="103682"/>
                </a:lnTo>
                <a:lnTo>
                  <a:pt x="0" y="169799"/>
                </a:lnTo>
                <a:lnTo>
                  <a:pt x="3270123" y="169799"/>
                </a:lnTo>
                <a:lnTo>
                  <a:pt x="3271761" y="179946"/>
                </a:lnTo>
                <a:lnTo>
                  <a:pt x="3291179" y="217474"/>
                </a:lnTo>
                <a:lnTo>
                  <a:pt x="3320783" y="247078"/>
                </a:lnTo>
                <a:lnTo>
                  <a:pt x="3358324" y="266509"/>
                </a:lnTo>
                <a:lnTo>
                  <a:pt x="3401530" y="273481"/>
                </a:lnTo>
                <a:lnTo>
                  <a:pt x="3444735" y="266509"/>
                </a:lnTo>
                <a:lnTo>
                  <a:pt x="3482263" y="247078"/>
                </a:lnTo>
                <a:lnTo>
                  <a:pt x="3511867" y="217474"/>
                </a:lnTo>
                <a:lnTo>
                  <a:pt x="3531285" y="179946"/>
                </a:lnTo>
                <a:lnTo>
                  <a:pt x="3538270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75982" y="7797558"/>
            <a:ext cx="6697980" cy="1019810"/>
          </a:xfrm>
          <a:custGeom>
            <a:avLst/>
            <a:gdLst/>
            <a:ahLst/>
            <a:cxnLst/>
            <a:rect l="l" t="t" r="r" b="b"/>
            <a:pathLst>
              <a:path w="6697980" h="1019809">
                <a:moveTo>
                  <a:pt x="6697904" y="38950"/>
                </a:moveTo>
                <a:lnTo>
                  <a:pt x="6658940" y="0"/>
                </a:lnTo>
                <a:lnTo>
                  <a:pt x="5831129" y="827811"/>
                </a:lnTo>
                <a:lnTo>
                  <a:pt x="5817705" y="801852"/>
                </a:lnTo>
                <a:lnTo>
                  <a:pt x="5788101" y="772248"/>
                </a:lnTo>
                <a:lnTo>
                  <a:pt x="5750560" y="752830"/>
                </a:lnTo>
                <a:lnTo>
                  <a:pt x="5707354" y="745858"/>
                </a:lnTo>
                <a:lnTo>
                  <a:pt x="5664149" y="752830"/>
                </a:lnTo>
                <a:lnTo>
                  <a:pt x="5626620" y="772248"/>
                </a:lnTo>
                <a:lnTo>
                  <a:pt x="5597017" y="801852"/>
                </a:lnTo>
                <a:lnTo>
                  <a:pt x="5577598" y="839393"/>
                </a:lnTo>
                <a:lnTo>
                  <a:pt x="5575935" y="849655"/>
                </a:lnTo>
                <a:lnTo>
                  <a:pt x="0" y="849655"/>
                </a:lnTo>
                <a:lnTo>
                  <a:pt x="34264" y="915758"/>
                </a:lnTo>
                <a:lnTo>
                  <a:pt x="5575973" y="915758"/>
                </a:lnTo>
                <a:lnTo>
                  <a:pt x="5577598" y="925804"/>
                </a:lnTo>
                <a:lnTo>
                  <a:pt x="5597017" y="963333"/>
                </a:lnTo>
                <a:lnTo>
                  <a:pt x="5626620" y="992936"/>
                </a:lnTo>
                <a:lnTo>
                  <a:pt x="5664149" y="1012355"/>
                </a:lnTo>
                <a:lnTo>
                  <a:pt x="5707354" y="1019340"/>
                </a:lnTo>
                <a:lnTo>
                  <a:pt x="5750560" y="1012355"/>
                </a:lnTo>
                <a:lnTo>
                  <a:pt x="5788101" y="992936"/>
                </a:lnTo>
                <a:lnTo>
                  <a:pt x="5817705" y="963333"/>
                </a:lnTo>
                <a:lnTo>
                  <a:pt x="5837123" y="925804"/>
                </a:lnTo>
                <a:lnTo>
                  <a:pt x="5842139" y="894715"/>
                </a:lnTo>
                <a:lnTo>
                  <a:pt x="6697904" y="3895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6400" y="7707214"/>
            <a:ext cx="227862" cy="227862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7584709" y="7739498"/>
            <a:ext cx="1492250" cy="33655"/>
          </a:xfrm>
          <a:custGeom>
            <a:avLst/>
            <a:gdLst/>
            <a:ahLst/>
            <a:cxnLst/>
            <a:rect l="l" t="t" r="r" b="b"/>
            <a:pathLst>
              <a:path w="1492250" h="33654">
                <a:moveTo>
                  <a:pt x="1491904" y="33055"/>
                </a:moveTo>
                <a:lnTo>
                  <a:pt x="0" y="33055"/>
                </a:lnTo>
                <a:lnTo>
                  <a:pt x="0" y="0"/>
                </a:lnTo>
                <a:lnTo>
                  <a:pt x="1491904" y="0"/>
                </a:lnTo>
                <a:lnTo>
                  <a:pt x="1491904" y="33055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4882" y="7687711"/>
            <a:ext cx="136629" cy="13662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7288971" y="8065205"/>
            <a:ext cx="1477010" cy="33655"/>
          </a:xfrm>
          <a:custGeom>
            <a:avLst/>
            <a:gdLst/>
            <a:ahLst/>
            <a:cxnLst/>
            <a:rect l="l" t="t" r="r" b="b"/>
            <a:pathLst>
              <a:path w="1477009" h="33654">
                <a:moveTo>
                  <a:pt x="1476589" y="33055"/>
                </a:moveTo>
                <a:lnTo>
                  <a:pt x="0" y="33055"/>
                </a:lnTo>
                <a:lnTo>
                  <a:pt x="0" y="0"/>
                </a:lnTo>
                <a:lnTo>
                  <a:pt x="1476589" y="0"/>
                </a:lnTo>
                <a:lnTo>
                  <a:pt x="1476589" y="33055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3941" y="8013418"/>
            <a:ext cx="136629" cy="136629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7002050" y="8373503"/>
            <a:ext cx="1948814" cy="33655"/>
          </a:xfrm>
          <a:custGeom>
            <a:avLst/>
            <a:gdLst/>
            <a:ahLst/>
            <a:cxnLst/>
            <a:rect l="l" t="t" r="r" b="b"/>
            <a:pathLst>
              <a:path w="1948815" h="33654">
                <a:moveTo>
                  <a:pt x="1948511" y="33055"/>
                </a:moveTo>
                <a:lnTo>
                  <a:pt x="0" y="33055"/>
                </a:lnTo>
                <a:lnTo>
                  <a:pt x="0" y="0"/>
                </a:lnTo>
                <a:lnTo>
                  <a:pt x="1948511" y="0"/>
                </a:lnTo>
                <a:lnTo>
                  <a:pt x="1948511" y="33055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78831" y="8321716"/>
            <a:ext cx="136629" cy="136629"/>
          </a:xfrm>
          <a:prstGeom prst="rect">
            <a:avLst/>
          </a:prstGeom>
        </p:spPr>
      </p:pic>
      <p:sp>
        <p:nvSpPr>
          <p:cNvPr id="28" name="bg object 28"/>
          <p:cNvSpPr/>
          <p:nvPr/>
        </p:nvSpPr>
        <p:spPr>
          <a:xfrm>
            <a:off x="4355325" y="8973402"/>
            <a:ext cx="995680" cy="995680"/>
          </a:xfrm>
          <a:custGeom>
            <a:avLst/>
            <a:gdLst/>
            <a:ahLst/>
            <a:cxnLst/>
            <a:rect l="l" t="t" r="r" b="b"/>
            <a:pathLst>
              <a:path w="995679" h="995679">
                <a:moveTo>
                  <a:pt x="995099" y="38956"/>
                </a:moveTo>
                <a:lnTo>
                  <a:pt x="38956" y="995099"/>
                </a:lnTo>
                <a:lnTo>
                  <a:pt x="0" y="956143"/>
                </a:lnTo>
                <a:lnTo>
                  <a:pt x="956143" y="0"/>
                </a:lnTo>
                <a:lnTo>
                  <a:pt x="995099" y="38956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13085" y="8882999"/>
            <a:ext cx="227862" cy="227862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3573513" y="7965223"/>
            <a:ext cx="988694" cy="2322195"/>
          </a:xfrm>
          <a:custGeom>
            <a:avLst/>
            <a:gdLst/>
            <a:ahLst/>
            <a:cxnLst/>
            <a:rect l="l" t="t" r="r" b="b"/>
            <a:pathLst>
              <a:path w="988695" h="2322195">
                <a:moveTo>
                  <a:pt x="800150" y="2321776"/>
                </a:moveTo>
                <a:lnTo>
                  <a:pt x="75120" y="1596758"/>
                </a:lnTo>
                <a:lnTo>
                  <a:pt x="36169" y="1635709"/>
                </a:lnTo>
                <a:lnTo>
                  <a:pt x="722236" y="2321776"/>
                </a:lnTo>
                <a:lnTo>
                  <a:pt x="800150" y="2321776"/>
                </a:lnTo>
                <a:close/>
              </a:path>
              <a:path w="988695" h="2322195">
                <a:moveTo>
                  <a:pt x="988326" y="38950"/>
                </a:moveTo>
                <a:lnTo>
                  <a:pt x="949363" y="0"/>
                </a:lnTo>
                <a:lnTo>
                  <a:pt x="0" y="949363"/>
                </a:lnTo>
                <a:lnTo>
                  <a:pt x="38963" y="988314"/>
                </a:lnTo>
                <a:lnTo>
                  <a:pt x="988326" y="3895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4381" y="7874806"/>
            <a:ext cx="227862" cy="227862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3789662" y="8259542"/>
            <a:ext cx="1106170" cy="1106170"/>
          </a:xfrm>
          <a:custGeom>
            <a:avLst/>
            <a:gdLst/>
            <a:ahLst/>
            <a:cxnLst/>
            <a:rect l="l" t="t" r="r" b="b"/>
            <a:pathLst>
              <a:path w="1106170" h="1106170">
                <a:moveTo>
                  <a:pt x="1105579" y="38956"/>
                </a:moveTo>
                <a:lnTo>
                  <a:pt x="38956" y="1105579"/>
                </a:lnTo>
                <a:lnTo>
                  <a:pt x="0" y="1066623"/>
                </a:lnTo>
                <a:lnTo>
                  <a:pt x="1066623" y="0"/>
                </a:lnTo>
                <a:lnTo>
                  <a:pt x="1105579" y="38956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7801" y="8169110"/>
            <a:ext cx="227862" cy="227862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5391144" y="8952415"/>
            <a:ext cx="1428115" cy="33655"/>
          </a:xfrm>
          <a:custGeom>
            <a:avLst/>
            <a:gdLst/>
            <a:ahLst/>
            <a:cxnLst/>
            <a:rect l="l" t="t" r="r" b="b"/>
            <a:pathLst>
              <a:path w="1428115" h="33654">
                <a:moveTo>
                  <a:pt x="1427667" y="33055"/>
                </a:moveTo>
                <a:lnTo>
                  <a:pt x="0" y="33055"/>
                </a:lnTo>
                <a:lnTo>
                  <a:pt x="0" y="0"/>
                </a:lnTo>
                <a:lnTo>
                  <a:pt x="1427667" y="0"/>
                </a:lnTo>
                <a:lnTo>
                  <a:pt x="1427667" y="33055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bg 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47081" y="8900738"/>
            <a:ext cx="136629" cy="136629"/>
          </a:xfrm>
          <a:prstGeom prst="rect">
            <a:avLst/>
          </a:prstGeom>
        </p:spPr>
      </p:pic>
      <p:sp>
        <p:nvSpPr>
          <p:cNvPr id="36" name="bg object 36"/>
          <p:cNvSpPr/>
          <p:nvPr/>
        </p:nvSpPr>
        <p:spPr>
          <a:xfrm>
            <a:off x="5082847" y="9206392"/>
            <a:ext cx="704850" cy="33655"/>
          </a:xfrm>
          <a:custGeom>
            <a:avLst/>
            <a:gdLst/>
            <a:ahLst/>
            <a:cxnLst/>
            <a:rect l="l" t="t" r="r" b="b"/>
            <a:pathLst>
              <a:path w="704850" h="33654">
                <a:moveTo>
                  <a:pt x="704523" y="33055"/>
                </a:moveTo>
                <a:lnTo>
                  <a:pt x="0" y="33055"/>
                </a:lnTo>
                <a:lnTo>
                  <a:pt x="0" y="0"/>
                </a:lnTo>
                <a:lnTo>
                  <a:pt x="704523" y="0"/>
                </a:lnTo>
                <a:lnTo>
                  <a:pt x="704523" y="33055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bg 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639" y="9154604"/>
            <a:ext cx="136629" cy="136629"/>
          </a:xfrm>
          <a:prstGeom prst="rect">
            <a:avLst/>
          </a:prstGeom>
        </p:spPr>
      </p:pic>
      <p:sp>
        <p:nvSpPr>
          <p:cNvPr id="38" name="bg object 38"/>
          <p:cNvSpPr/>
          <p:nvPr/>
        </p:nvSpPr>
        <p:spPr>
          <a:xfrm>
            <a:off x="4810800" y="9496509"/>
            <a:ext cx="1123315" cy="33655"/>
          </a:xfrm>
          <a:custGeom>
            <a:avLst/>
            <a:gdLst/>
            <a:ahLst/>
            <a:cxnLst/>
            <a:rect l="l" t="t" r="r" b="b"/>
            <a:pathLst>
              <a:path w="1123314" h="33654">
                <a:moveTo>
                  <a:pt x="1122785" y="33055"/>
                </a:moveTo>
                <a:lnTo>
                  <a:pt x="0" y="33055"/>
                </a:lnTo>
                <a:lnTo>
                  <a:pt x="0" y="0"/>
                </a:lnTo>
                <a:lnTo>
                  <a:pt x="1122785" y="0"/>
                </a:lnTo>
                <a:lnTo>
                  <a:pt x="1122785" y="33055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bg 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1854" y="9444832"/>
            <a:ext cx="136629" cy="136629"/>
          </a:xfrm>
          <a:prstGeom prst="rect">
            <a:avLst/>
          </a:prstGeom>
        </p:spPr>
      </p:pic>
      <p:sp>
        <p:nvSpPr>
          <p:cNvPr id="40" name="bg object 40"/>
          <p:cNvSpPr/>
          <p:nvPr/>
        </p:nvSpPr>
        <p:spPr>
          <a:xfrm>
            <a:off x="4554179" y="7938162"/>
            <a:ext cx="1053465" cy="33655"/>
          </a:xfrm>
          <a:custGeom>
            <a:avLst/>
            <a:gdLst/>
            <a:ahLst/>
            <a:cxnLst/>
            <a:rect l="l" t="t" r="r" b="b"/>
            <a:pathLst>
              <a:path w="1053464" h="33654">
                <a:moveTo>
                  <a:pt x="1053369" y="33055"/>
                </a:moveTo>
                <a:lnTo>
                  <a:pt x="0" y="33055"/>
                </a:lnTo>
                <a:lnTo>
                  <a:pt x="0" y="0"/>
                </a:lnTo>
                <a:lnTo>
                  <a:pt x="1053369" y="0"/>
                </a:lnTo>
                <a:lnTo>
                  <a:pt x="1053369" y="33055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bg 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35817" y="7886485"/>
            <a:ext cx="136629" cy="136629"/>
          </a:xfrm>
          <a:prstGeom prst="rect">
            <a:avLst/>
          </a:prstGeom>
        </p:spPr>
      </p:pic>
      <p:sp>
        <p:nvSpPr>
          <p:cNvPr id="42" name="bg object 42"/>
          <p:cNvSpPr/>
          <p:nvPr/>
        </p:nvSpPr>
        <p:spPr>
          <a:xfrm>
            <a:off x="4914594" y="8229932"/>
            <a:ext cx="1097280" cy="33655"/>
          </a:xfrm>
          <a:custGeom>
            <a:avLst/>
            <a:gdLst/>
            <a:ahLst/>
            <a:cxnLst/>
            <a:rect l="l" t="t" r="r" b="b"/>
            <a:pathLst>
              <a:path w="1097279" h="33654">
                <a:moveTo>
                  <a:pt x="1097002" y="33055"/>
                </a:moveTo>
                <a:lnTo>
                  <a:pt x="0" y="33055"/>
                </a:lnTo>
                <a:lnTo>
                  <a:pt x="0" y="0"/>
                </a:lnTo>
                <a:lnTo>
                  <a:pt x="1097002" y="0"/>
                </a:lnTo>
                <a:lnTo>
                  <a:pt x="1097002" y="33055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bg object 4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76" y="8178145"/>
            <a:ext cx="136629" cy="136629"/>
          </a:xfrm>
          <a:prstGeom prst="rect">
            <a:avLst/>
          </a:prstGeom>
        </p:spPr>
      </p:pic>
      <p:sp>
        <p:nvSpPr>
          <p:cNvPr id="44" name="bg object 44"/>
          <p:cNvSpPr/>
          <p:nvPr/>
        </p:nvSpPr>
        <p:spPr>
          <a:xfrm>
            <a:off x="5309487" y="10254912"/>
            <a:ext cx="113030" cy="32384"/>
          </a:xfrm>
          <a:custGeom>
            <a:avLst/>
            <a:gdLst/>
            <a:ahLst/>
            <a:cxnLst/>
            <a:rect l="l" t="t" r="r" b="b"/>
            <a:pathLst>
              <a:path w="113029" h="32384">
                <a:moveTo>
                  <a:pt x="112850" y="32087"/>
                </a:moveTo>
                <a:lnTo>
                  <a:pt x="0" y="32087"/>
                </a:lnTo>
                <a:lnTo>
                  <a:pt x="8136" y="20026"/>
                </a:lnTo>
                <a:lnTo>
                  <a:pt x="29853" y="5375"/>
                </a:lnTo>
                <a:lnTo>
                  <a:pt x="56425" y="0"/>
                </a:lnTo>
                <a:lnTo>
                  <a:pt x="82997" y="5375"/>
                </a:lnTo>
                <a:lnTo>
                  <a:pt x="104713" y="20026"/>
                </a:lnTo>
                <a:lnTo>
                  <a:pt x="112850" y="32087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0" y="8176657"/>
            <a:ext cx="1362710" cy="2110740"/>
          </a:xfrm>
          <a:custGeom>
            <a:avLst/>
            <a:gdLst/>
            <a:ahLst/>
            <a:cxnLst/>
            <a:rect l="l" t="t" r="r" b="b"/>
            <a:pathLst>
              <a:path w="1362710" h="2110740">
                <a:moveTo>
                  <a:pt x="1229455" y="1377259"/>
                </a:moveTo>
                <a:lnTo>
                  <a:pt x="1098667" y="1377259"/>
                </a:lnTo>
                <a:lnTo>
                  <a:pt x="1218659" y="1189502"/>
                </a:lnTo>
                <a:lnTo>
                  <a:pt x="1235296" y="1163500"/>
                </a:lnTo>
                <a:lnTo>
                  <a:pt x="1214470" y="1123391"/>
                </a:lnTo>
                <a:lnTo>
                  <a:pt x="875982" y="470545"/>
                </a:lnTo>
                <a:lnTo>
                  <a:pt x="705747" y="142305"/>
                </a:lnTo>
                <a:lnTo>
                  <a:pt x="0" y="110296"/>
                </a:lnTo>
                <a:lnTo>
                  <a:pt x="0" y="0"/>
                </a:lnTo>
                <a:lnTo>
                  <a:pt x="774282" y="35094"/>
                </a:lnTo>
                <a:lnTo>
                  <a:pt x="1000161" y="470546"/>
                </a:lnTo>
                <a:lnTo>
                  <a:pt x="1338649" y="1123391"/>
                </a:lnTo>
                <a:lnTo>
                  <a:pt x="1362449" y="1169228"/>
                </a:lnTo>
                <a:lnTo>
                  <a:pt x="1349447" y="1189504"/>
                </a:lnTo>
                <a:lnTo>
                  <a:pt x="1229455" y="1377259"/>
                </a:lnTo>
                <a:close/>
              </a:path>
              <a:path w="1362710" h="2110740">
                <a:moveTo>
                  <a:pt x="760743" y="2110342"/>
                </a:moveTo>
                <a:lnTo>
                  <a:pt x="629902" y="2110342"/>
                </a:lnTo>
                <a:lnTo>
                  <a:pt x="1098666" y="1377258"/>
                </a:lnTo>
                <a:lnTo>
                  <a:pt x="1229455" y="1377259"/>
                </a:lnTo>
                <a:lnTo>
                  <a:pt x="760743" y="2110342"/>
                </a:lnTo>
                <a:close/>
              </a:path>
              <a:path w="1362710" h="2110740">
                <a:moveTo>
                  <a:pt x="121888" y="2110342"/>
                </a:moveTo>
                <a:lnTo>
                  <a:pt x="0" y="2110342"/>
                </a:lnTo>
                <a:lnTo>
                  <a:pt x="0" y="2104825"/>
                </a:lnTo>
                <a:lnTo>
                  <a:pt x="121888" y="2110342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4494" y="1272511"/>
            <a:ext cx="16819010" cy="1283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150" b="1" i="0">
                <a:solidFill>
                  <a:srgbClr val="004AA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004AA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150" b="1" i="0">
                <a:solidFill>
                  <a:srgbClr val="004AA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150" b="1" i="0">
                <a:solidFill>
                  <a:srgbClr val="004AA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8815" y="5478957"/>
            <a:ext cx="10190369" cy="1419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50" b="1" i="0">
                <a:solidFill>
                  <a:srgbClr val="004AA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9740" y="4744217"/>
            <a:ext cx="8848090" cy="2930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004AA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9.png"/><Relationship Id="rId7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AlUeH6kmogaMCpQzgJyTSU6WHizSc_XL?usp=sharing#scrollTo=sDfJTTCUJVrY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170304"/>
              <a:ext cx="4843772" cy="41147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4129" y="1773"/>
              <a:ext cx="4843869" cy="41147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5673" y="1726682"/>
              <a:ext cx="5436839" cy="7534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07992" y="1863683"/>
            <a:ext cx="8311515" cy="4457065"/>
          </a:xfrm>
          <a:prstGeom prst="rect">
            <a:avLst/>
          </a:prstGeom>
        </p:spPr>
        <p:txBody>
          <a:bodyPr vert="horz" wrap="square" lIns="0" tIns="873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75"/>
              </a:spcBef>
            </a:pPr>
            <a:r>
              <a:rPr sz="10750" spc="-1125" dirty="0"/>
              <a:t>S</a:t>
            </a:r>
            <a:r>
              <a:rPr sz="10750" spc="-1405" dirty="0"/>
              <a:t>Q</a:t>
            </a:r>
            <a:r>
              <a:rPr sz="10750" spc="-1085" dirty="0"/>
              <a:t>L</a:t>
            </a:r>
            <a:r>
              <a:rPr sz="10750" spc="-1200" dirty="0"/>
              <a:t> </a:t>
            </a:r>
            <a:r>
              <a:rPr sz="10750" spc="-295" dirty="0"/>
              <a:t>C</a:t>
            </a:r>
            <a:r>
              <a:rPr sz="10750" spc="-1220" dirty="0"/>
              <a:t>h</a:t>
            </a:r>
            <a:r>
              <a:rPr sz="10750" spc="-550" dirty="0"/>
              <a:t>a</a:t>
            </a:r>
            <a:r>
              <a:rPr sz="10750" spc="-265" dirty="0"/>
              <a:t>t</a:t>
            </a:r>
            <a:r>
              <a:rPr sz="10750" spc="-925" dirty="0"/>
              <a:t>b</a:t>
            </a:r>
            <a:r>
              <a:rPr sz="10750" spc="-1095" dirty="0"/>
              <a:t>o</a:t>
            </a:r>
            <a:r>
              <a:rPr sz="10750" spc="-265" dirty="0"/>
              <a:t>t</a:t>
            </a:r>
            <a:endParaRPr sz="10750"/>
          </a:p>
          <a:p>
            <a:pPr marL="2033270" marR="1610360" indent="-685800">
              <a:lnSpc>
                <a:spcPct val="117000"/>
              </a:lnSpc>
              <a:spcBef>
                <a:spcPts val="2015"/>
              </a:spcBef>
            </a:pPr>
            <a:r>
              <a:rPr sz="4700" spc="-475" dirty="0"/>
              <a:t>M</a:t>
            </a:r>
            <a:r>
              <a:rPr sz="4700" spc="-220" dirty="0"/>
              <a:t>i</a:t>
            </a:r>
            <a:r>
              <a:rPr sz="4700" spc="-75" dirty="0"/>
              <a:t>c</a:t>
            </a:r>
            <a:r>
              <a:rPr sz="4700" spc="-459" dirty="0"/>
              <a:t>r</a:t>
            </a:r>
            <a:r>
              <a:rPr sz="4700" spc="-480" dirty="0"/>
              <a:t>o</a:t>
            </a:r>
            <a:r>
              <a:rPr sz="4700" spc="-470" dirty="0"/>
              <a:t>s</a:t>
            </a:r>
            <a:r>
              <a:rPr sz="4700" spc="-480" dirty="0"/>
              <a:t>o</a:t>
            </a:r>
            <a:r>
              <a:rPr sz="4700" spc="-130" dirty="0"/>
              <a:t>f</a:t>
            </a:r>
            <a:r>
              <a:rPr sz="4700" spc="-114" dirty="0"/>
              <a:t>t</a:t>
            </a:r>
            <a:r>
              <a:rPr sz="4700" spc="-525" dirty="0"/>
              <a:t> </a:t>
            </a:r>
            <a:r>
              <a:rPr sz="4700" spc="-475" dirty="0"/>
              <a:t>M</a:t>
            </a:r>
            <a:r>
              <a:rPr sz="4700" spc="-240" dirty="0"/>
              <a:t>a</a:t>
            </a:r>
            <a:r>
              <a:rPr sz="4700" spc="-75" dirty="0"/>
              <a:t>c</a:t>
            </a:r>
            <a:r>
              <a:rPr sz="4700" spc="-535" dirty="0"/>
              <a:t>h</a:t>
            </a:r>
            <a:r>
              <a:rPr sz="4700" spc="-220" dirty="0"/>
              <a:t>i</a:t>
            </a:r>
            <a:r>
              <a:rPr sz="4700" spc="-535" dirty="0"/>
              <a:t>n</a:t>
            </a:r>
            <a:r>
              <a:rPr sz="4700" spc="-280" dirty="0"/>
              <a:t>e  </a:t>
            </a:r>
            <a:r>
              <a:rPr sz="4700" spc="40" dirty="0"/>
              <a:t>l</a:t>
            </a:r>
            <a:r>
              <a:rPr sz="4700" spc="-420" dirty="0"/>
              <a:t>e</a:t>
            </a:r>
            <a:r>
              <a:rPr sz="4700" spc="-240" dirty="0"/>
              <a:t>a</a:t>
            </a:r>
            <a:r>
              <a:rPr sz="4700" spc="-459" dirty="0"/>
              <a:t>r</a:t>
            </a:r>
            <a:r>
              <a:rPr sz="4700" spc="-535" dirty="0"/>
              <a:t>n</a:t>
            </a:r>
            <a:r>
              <a:rPr sz="4700" spc="-220" dirty="0"/>
              <a:t>i</a:t>
            </a:r>
            <a:r>
              <a:rPr sz="4700" spc="-535" dirty="0"/>
              <a:t>n</a:t>
            </a:r>
            <a:r>
              <a:rPr sz="4700" spc="-395" dirty="0"/>
              <a:t>g</a:t>
            </a:r>
            <a:r>
              <a:rPr sz="4700" spc="-525" dirty="0"/>
              <a:t> </a:t>
            </a:r>
            <a:r>
              <a:rPr sz="4700" spc="-120" dirty="0"/>
              <a:t>t</a:t>
            </a:r>
            <a:r>
              <a:rPr sz="4700" spc="-459" dirty="0"/>
              <a:t>r</a:t>
            </a:r>
            <a:r>
              <a:rPr sz="4700" spc="-240" dirty="0"/>
              <a:t>a</a:t>
            </a:r>
            <a:r>
              <a:rPr sz="4700" spc="-75" dirty="0"/>
              <a:t>c</a:t>
            </a:r>
            <a:r>
              <a:rPr sz="4700" spc="-440" dirty="0"/>
              <a:t>k</a:t>
            </a:r>
            <a:endParaRPr sz="4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494" y="3354870"/>
            <a:ext cx="17566640" cy="2368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500"/>
              </a:lnSpc>
              <a:spcBef>
                <a:spcPts val="95"/>
              </a:spcBef>
            </a:pPr>
            <a:r>
              <a:rPr sz="4400" spc="-5" dirty="0">
                <a:solidFill>
                  <a:srgbClr val="004AAC"/>
                </a:solidFill>
                <a:latin typeface="Verdana"/>
                <a:cs typeface="Verdana"/>
              </a:rPr>
              <a:t>We </a:t>
            </a:r>
            <a:r>
              <a:rPr sz="4400" spc="-25" dirty="0">
                <a:solidFill>
                  <a:srgbClr val="004AAC"/>
                </a:solidFill>
                <a:latin typeface="Verdana"/>
                <a:cs typeface="Verdana"/>
              </a:rPr>
              <a:t>implemented </a:t>
            </a:r>
            <a:r>
              <a:rPr sz="4400" spc="-50" dirty="0">
                <a:solidFill>
                  <a:srgbClr val="004AAC"/>
                </a:solidFill>
                <a:latin typeface="Verdana"/>
                <a:cs typeface="Verdana"/>
              </a:rPr>
              <a:t>methods </a:t>
            </a:r>
            <a:r>
              <a:rPr sz="4400" spc="-25" dirty="0">
                <a:solidFill>
                  <a:srgbClr val="004AAC"/>
                </a:solidFill>
                <a:latin typeface="Verdana"/>
                <a:cs typeface="Verdana"/>
              </a:rPr>
              <a:t>to </a:t>
            </a:r>
            <a:r>
              <a:rPr sz="4400" spc="5" dirty="0">
                <a:solidFill>
                  <a:srgbClr val="004AAC"/>
                </a:solidFill>
                <a:latin typeface="Verdana"/>
                <a:cs typeface="Verdana"/>
              </a:rPr>
              <a:t>dynamically </a:t>
            </a:r>
            <a:r>
              <a:rPr sz="4400" spc="-135" dirty="0">
                <a:solidFill>
                  <a:srgbClr val="004AAC"/>
                </a:solidFill>
                <a:latin typeface="Verdana"/>
                <a:cs typeface="Verdana"/>
              </a:rPr>
              <a:t>retrieve 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and </a:t>
            </a:r>
            <a:r>
              <a:rPr sz="4400" spc="-20" dirty="0">
                <a:solidFill>
                  <a:srgbClr val="004AAC"/>
                </a:solidFill>
                <a:latin typeface="Verdana"/>
                <a:cs typeface="Verdana"/>
              </a:rPr>
              <a:t>analyze </a:t>
            </a:r>
            <a:r>
              <a:rPr sz="4400" spc="-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the </a:t>
            </a:r>
            <a:r>
              <a:rPr sz="4400" spc="10" dirty="0">
                <a:solidFill>
                  <a:srgbClr val="004AAC"/>
                </a:solidFill>
                <a:latin typeface="Verdana"/>
                <a:cs typeface="Verdana"/>
              </a:rPr>
              <a:t>database </a:t>
            </a:r>
            <a:r>
              <a:rPr sz="4400" spc="-114" dirty="0">
                <a:solidFill>
                  <a:srgbClr val="004AAC"/>
                </a:solidFill>
                <a:latin typeface="Verdana"/>
                <a:cs typeface="Verdana"/>
              </a:rPr>
              <a:t>structure, 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ensuring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the </a:t>
            </a:r>
            <a:r>
              <a:rPr sz="4400" spc="-55" dirty="0">
                <a:solidFill>
                  <a:srgbClr val="004AAC"/>
                </a:solidFill>
                <a:latin typeface="Verdana"/>
                <a:cs typeface="Verdana"/>
              </a:rPr>
              <a:t>generated 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queries </a:t>
            </a:r>
            <a:r>
              <a:rPr sz="4400" spc="15" dirty="0">
                <a:solidFill>
                  <a:srgbClr val="004AAC"/>
                </a:solidFill>
                <a:latin typeface="Verdana"/>
                <a:cs typeface="Verdana"/>
              </a:rPr>
              <a:t>align </a:t>
            </a:r>
            <a:r>
              <a:rPr sz="4400" spc="2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5" dirty="0">
                <a:solidFill>
                  <a:srgbClr val="004AAC"/>
                </a:solidFill>
                <a:latin typeface="Verdana"/>
                <a:cs typeface="Verdana"/>
              </a:rPr>
              <a:t>w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440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4400" spc="-80" dirty="0">
                <a:solidFill>
                  <a:srgbClr val="004AAC"/>
                </a:solidFill>
                <a:latin typeface="Verdana"/>
                <a:cs typeface="Verdana"/>
              </a:rPr>
              <a:t>h</a:t>
            </a:r>
            <a:r>
              <a:rPr sz="4400" spc="-53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h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4400" spc="-53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9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4400" spc="-165" dirty="0">
                <a:solidFill>
                  <a:srgbClr val="004AAC"/>
                </a:solidFill>
                <a:latin typeface="Verdana"/>
                <a:cs typeface="Verdana"/>
              </a:rPr>
              <a:t>v</a:t>
            </a:r>
            <a:r>
              <a:rPr sz="4400" spc="9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4400" spc="175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4400" spc="9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4400" spc="-15" dirty="0">
                <a:solidFill>
                  <a:srgbClr val="004AAC"/>
                </a:solidFill>
                <a:latin typeface="Verdana"/>
                <a:cs typeface="Verdana"/>
              </a:rPr>
              <a:t>b</a:t>
            </a:r>
            <a:r>
              <a:rPr sz="4400" spc="175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4400" spc="-53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0" dirty="0">
                <a:solidFill>
                  <a:srgbClr val="004AAC"/>
                </a:solidFill>
                <a:latin typeface="Verdana"/>
                <a:cs typeface="Verdana"/>
              </a:rPr>
              <a:t>d</a:t>
            </a:r>
            <a:r>
              <a:rPr sz="4400" spc="9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440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4400" spc="9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4400" spc="-395" dirty="0">
                <a:solidFill>
                  <a:srgbClr val="004AAC"/>
                </a:solidFill>
                <a:latin typeface="Verdana"/>
                <a:cs typeface="Verdana"/>
              </a:rPr>
              <a:t>.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4494" y="1272511"/>
            <a:ext cx="10748645" cy="1283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b="1" spc="-755" dirty="0">
                <a:solidFill>
                  <a:srgbClr val="004AAC"/>
                </a:solidFill>
                <a:latin typeface="Verdana"/>
                <a:cs typeface="Verdana"/>
              </a:rPr>
              <a:t>4</a:t>
            </a:r>
            <a:r>
              <a:rPr sz="8250" b="1" spc="919" dirty="0">
                <a:solidFill>
                  <a:srgbClr val="004AAC"/>
                </a:solidFill>
                <a:latin typeface="Verdana"/>
                <a:cs typeface="Verdana"/>
              </a:rPr>
              <a:t>-</a:t>
            </a:r>
            <a:r>
              <a:rPr sz="8250" b="1" spc="-92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8250" b="1" spc="-1085" dirty="0">
                <a:solidFill>
                  <a:srgbClr val="004AAC"/>
                </a:solidFill>
                <a:latin typeface="Verdana"/>
                <a:cs typeface="Verdana"/>
              </a:rPr>
              <a:t>Q</a:t>
            </a:r>
            <a:r>
              <a:rPr sz="8250" b="1" spc="-1025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8250" b="1" spc="-74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8250" b="1" spc="-810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8250" b="1" spc="-855" dirty="0">
                <a:solidFill>
                  <a:srgbClr val="004AAC"/>
                </a:solidFill>
                <a:latin typeface="Verdana"/>
                <a:cs typeface="Verdana"/>
              </a:rPr>
              <a:t>y</a:t>
            </a:r>
            <a:r>
              <a:rPr sz="8250" b="1" spc="-92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8250" b="1" spc="-770" dirty="0">
                <a:solidFill>
                  <a:srgbClr val="004AAC"/>
                </a:solidFill>
                <a:latin typeface="Verdana"/>
                <a:cs typeface="Verdana"/>
              </a:rPr>
              <a:t>G</a:t>
            </a:r>
            <a:r>
              <a:rPr sz="8250" b="1" spc="-74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8250" b="1" spc="-940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8250" b="1" spc="-74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8250" b="1" spc="-810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8250" b="1" spc="-42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8250" b="1" spc="-2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8250" b="1" spc="-385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8250" b="1" spc="-844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8250" b="1" spc="-940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8250" b="1" spc="-490" dirty="0">
                <a:solidFill>
                  <a:srgbClr val="004AAC"/>
                </a:solidFill>
                <a:latin typeface="Verdana"/>
                <a:cs typeface="Verdana"/>
              </a:rPr>
              <a:t>:</a:t>
            </a:r>
            <a:endParaRPr sz="825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74830" y="6175495"/>
            <a:ext cx="4111536" cy="41115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169" y="8779205"/>
            <a:ext cx="2628265" cy="273685"/>
          </a:xfrm>
          <a:custGeom>
            <a:avLst/>
            <a:gdLst/>
            <a:ahLst/>
            <a:cxnLst/>
            <a:rect l="l" t="t" r="r" b="b"/>
            <a:pathLst>
              <a:path w="2628265" h="273684">
                <a:moveTo>
                  <a:pt x="2627909" y="136740"/>
                </a:moveTo>
                <a:lnTo>
                  <a:pt x="2620937" y="93535"/>
                </a:lnTo>
                <a:lnTo>
                  <a:pt x="2601518" y="56007"/>
                </a:lnTo>
                <a:lnTo>
                  <a:pt x="2571915" y="26403"/>
                </a:lnTo>
                <a:lnTo>
                  <a:pt x="2534374" y="6985"/>
                </a:lnTo>
                <a:lnTo>
                  <a:pt x="2491181" y="0"/>
                </a:lnTo>
                <a:lnTo>
                  <a:pt x="2447975" y="6985"/>
                </a:lnTo>
                <a:lnTo>
                  <a:pt x="2410434" y="26403"/>
                </a:lnTo>
                <a:lnTo>
                  <a:pt x="2380831" y="56007"/>
                </a:lnTo>
                <a:lnTo>
                  <a:pt x="2361412" y="93535"/>
                </a:lnTo>
                <a:lnTo>
                  <a:pt x="2359761" y="103695"/>
                </a:lnTo>
                <a:lnTo>
                  <a:pt x="0" y="103695"/>
                </a:lnTo>
                <a:lnTo>
                  <a:pt x="34264" y="169799"/>
                </a:lnTo>
                <a:lnTo>
                  <a:pt x="2359774" y="169799"/>
                </a:lnTo>
                <a:lnTo>
                  <a:pt x="2361412" y="179946"/>
                </a:lnTo>
                <a:lnTo>
                  <a:pt x="2380831" y="217487"/>
                </a:lnTo>
                <a:lnTo>
                  <a:pt x="2410434" y="247091"/>
                </a:lnTo>
                <a:lnTo>
                  <a:pt x="2447975" y="266509"/>
                </a:lnTo>
                <a:lnTo>
                  <a:pt x="2491181" y="273481"/>
                </a:lnTo>
                <a:lnTo>
                  <a:pt x="2534374" y="266509"/>
                </a:lnTo>
                <a:lnTo>
                  <a:pt x="2571915" y="247091"/>
                </a:lnTo>
                <a:lnTo>
                  <a:pt x="2601518" y="217487"/>
                </a:lnTo>
                <a:lnTo>
                  <a:pt x="2620937" y="179946"/>
                </a:lnTo>
                <a:lnTo>
                  <a:pt x="2627909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6347" y="9450234"/>
            <a:ext cx="2610485" cy="273685"/>
          </a:xfrm>
          <a:custGeom>
            <a:avLst/>
            <a:gdLst/>
            <a:ahLst/>
            <a:cxnLst/>
            <a:rect l="l" t="t" r="r" b="b"/>
            <a:pathLst>
              <a:path w="2610485" h="273684">
                <a:moveTo>
                  <a:pt x="2610066" y="136740"/>
                </a:moveTo>
                <a:lnTo>
                  <a:pt x="2603093" y="93535"/>
                </a:lnTo>
                <a:lnTo>
                  <a:pt x="2583675" y="56007"/>
                </a:lnTo>
                <a:lnTo>
                  <a:pt x="2554059" y="26403"/>
                </a:lnTo>
                <a:lnTo>
                  <a:pt x="2516530" y="6972"/>
                </a:lnTo>
                <a:lnTo>
                  <a:pt x="2473325" y="0"/>
                </a:lnTo>
                <a:lnTo>
                  <a:pt x="2430119" y="6972"/>
                </a:lnTo>
                <a:lnTo>
                  <a:pt x="2392591" y="26403"/>
                </a:lnTo>
                <a:lnTo>
                  <a:pt x="2362974" y="56007"/>
                </a:lnTo>
                <a:lnTo>
                  <a:pt x="2343556" y="93535"/>
                </a:lnTo>
                <a:lnTo>
                  <a:pt x="2341918" y="103682"/>
                </a:lnTo>
                <a:lnTo>
                  <a:pt x="42316" y="103682"/>
                </a:lnTo>
                <a:lnTo>
                  <a:pt x="0" y="169799"/>
                </a:lnTo>
                <a:lnTo>
                  <a:pt x="2341918" y="169799"/>
                </a:lnTo>
                <a:lnTo>
                  <a:pt x="2343556" y="179946"/>
                </a:lnTo>
                <a:lnTo>
                  <a:pt x="2362974" y="217474"/>
                </a:lnTo>
                <a:lnTo>
                  <a:pt x="2392591" y="247091"/>
                </a:lnTo>
                <a:lnTo>
                  <a:pt x="2430119" y="266509"/>
                </a:lnTo>
                <a:lnTo>
                  <a:pt x="2473325" y="273481"/>
                </a:lnTo>
                <a:lnTo>
                  <a:pt x="2516530" y="266509"/>
                </a:lnTo>
                <a:lnTo>
                  <a:pt x="2554059" y="247091"/>
                </a:lnTo>
                <a:lnTo>
                  <a:pt x="2583675" y="217474"/>
                </a:lnTo>
                <a:lnTo>
                  <a:pt x="2603093" y="179946"/>
                </a:lnTo>
                <a:lnTo>
                  <a:pt x="2610066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4462" y="9196260"/>
            <a:ext cx="2636520" cy="273685"/>
          </a:xfrm>
          <a:custGeom>
            <a:avLst/>
            <a:gdLst/>
            <a:ahLst/>
            <a:cxnLst/>
            <a:rect l="l" t="t" r="r" b="b"/>
            <a:pathLst>
              <a:path w="2636520" h="273684">
                <a:moveTo>
                  <a:pt x="2636507" y="136740"/>
                </a:moveTo>
                <a:lnTo>
                  <a:pt x="2629535" y="93535"/>
                </a:lnTo>
                <a:lnTo>
                  <a:pt x="2610116" y="56007"/>
                </a:lnTo>
                <a:lnTo>
                  <a:pt x="2580513" y="26390"/>
                </a:lnTo>
                <a:lnTo>
                  <a:pt x="2542971" y="6972"/>
                </a:lnTo>
                <a:lnTo>
                  <a:pt x="2499766" y="0"/>
                </a:lnTo>
                <a:lnTo>
                  <a:pt x="2456561" y="6972"/>
                </a:lnTo>
                <a:lnTo>
                  <a:pt x="2419032" y="26390"/>
                </a:lnTo>
                <a:lnTo>
                  <a:pt x="2389428" y="56007"/>
                </a:lnTo>
                <a:lnTo>
                  <a:pt x="2370010" y="93535"/>
                </a:lnTo>
                <a:lnTo>
                  <a:pt x="2368346" y="103797"/>
                </a:lnTo>
                <a:lnTo>
                  <a:pt x="0" y="103797"/>
                </a:lnTo>
                <a:lnTo>
                  <a:pt x="20828" y="143903"/>
                </a:lnTo>
                <a:lnTo>
                  <a:pt x="4191" y="169900"/>
                </a:lnTo>
                <a:lnTo>
                  <a:pt x="2368385" y="169900"/>
                </a:lnTo>
                <a:lnTo>
                  <a:pt x="2389428" y="217474"/>
                </a:lnTo>
                <a:lnTo>
                  <a:pt x="2419032" y="247091"/>
                </a:lnTo>
                <a:lnTo>
                  <a:pt x="2456561" y="266509"/>
                </a:lnTo>
                <a:lnTo>
                  <a:pt x="2499766" y="273481"/>
                </a:lnTo>
                <a:lnTo>
                  <a:pt x="2542971" y="266509"/>
                </a:lnTo>
                <a:lnTo>
                  <a:pt x="2580513" y="247091"/>
                </a:lnTo>
                <a:lnTo>
                  <a:pt x="2610116" y="217474"/>
                </a:lnTo>
                <a:lnTo>
                  <a:pt x="2629535" y="179946"/>
                </a:lnTo>
                <a:lnTo>
                  <a:pt x="2636507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0821" y="9793465"/>
            <a:ext cx="3538854" cy="273685"/>
          </a:xfrm>
          <a:custGeom>
            <a:avLst/>
            <a:gdLst/>
            <a:ahLst/>
            <a:cxnLst/>
            <a:rect l="l" t="t" r="r" b="b"/>
            <a:pathLst>
              <a:path w="3538854" h="273684">
                <a:moveTo>
                  <a:pt x="3538270" y="136740"/>
                </a:moveTo>
                <a:lnTo>
                  <a:pt x="3531285" y="93535"/>
                </a:lnTo>
                <a:lnTo>
                  <a:pt x="3511867" y="56007"/>
                </a:lnTo>
                <a:lnTo>
                  <a:pt x="3482263" y="26390"/>
                </a:lnTo>
                <a:lnTo>
                  <a:pt x="3444722" y="6972"/>
                </a:lnTo>
                <a:lnTo>
                  <a:pt x="3401530" y="0"/>
                </a:lnTo>
                <a:lnTo>
                  <a:pt x="3358324" y="6972"/>
                </a:lnTo>
                <a:lnTo>
                  <a:pt x="3320783" y="26390"/>
                </a:lnTo>
                <a:lnTo>
                  <a:pt x="3291179" y="56007"/>
                </a:lnTo>
                <a:lnTo>
                  <a:pt x="3271761" y="93535"/>
                </a:lnTo>
                <a:lnTo>
                  <a:pt x="3270123" y="103682"/>
                </a:lnTo>
                <a:lnTo>
                  <a:pt x="0" y="103682"/>
                </a:lnTo>
                <a:lnTo>
                  <a:pt x="0" y="169799"/>
                </a:lnTo>
                <a:lnTo>
                  <a:pt x="3270123" y="169799"/>
                </a:lnTo>
                <a:lnTo>
                  <a:pt x="3271761" y="179946"/>
                </a:lnTo>
                <a:lnTo>
                  <a:pt x="3291179" y="217474"/>
                </a:lnTo>
                <a:lnTo>
                  <a:pt x="3320783" y="247078"/>
                </a:lnTo>
                <a:lnTo>
                  <a:pt x="3358324" y="266509"/>
                </a:lnTo>
                <a:lnTo>
                  <a:pt x="3401530" y="273481"/>
                </a:lnTo>
                <a:lnTo>
                  <a:pt x="3444735" y="266509"/>
                </a:lnTo>
                <a:lnTo>
                  <a:pt x="3482263" y="247078"/>
                </a:lnTo>
                <a:lnTo>
                  <a:pt x="3511867" y="217474"/>
                </a:lnTo>
                <a:lnTo>
                  <a:pt x="3531285" y="179946"/>
                </a:lnTo>
                <a:lnTo>
                  <a:pt x="3538270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75982" y="7687711"/>
            <a:ext cx="8265795" cy="1129665"/>
            <a:chOff x="875982" y="7687711"/>
            <a:chExt cx="8265795" cy="1129665"/>
          </a:xfrm>
        </p:grpSpPr>
        <p:sp>
          <p:nvSpPr>
            <p:cNvPr id="7" name="object 7"/>
            <p:cNvSpPr/>
            <p:nvPr/>
          </p:nvSpPr>
          <p:spPr>
            <a:xfrm>
              <a:off x="875982" y="7797558"/>
              <a:ext cx="6697980" cy="1019810"/>
            </a:xfrm>
            <a:custGeom>
              <a:avLst/>
              <a:gdLst/>
              <a:ahLst/>
              <a:cxnLst/>
              <a:rect l="l" t="t" r="r" b="b"/>
              <a:pathLst>
                <a:path w="6697980" h="1019809">
                  <a:moveTo>
                    <a:pt x="6697904" y="38950"/>
                  </a:moveTo>
                  <a:lnTo>
                    <a:pt x="6658940" y="0"/>
                  </a:lnTo>
                  <a:lnTo>
                    <a:pt x="5831129" y="827811"/>
                  </a:lnTo>
                  <a:lnTo>
                    <a:pt x="5817705" y="801852"/>
                  </a:lnTo>
                  <a:lnTo>
                    <a:pt x="5788101" y="772248"/>
                  </a:lnTo>
                  <a:lnTo>
                    <a:pt x="5750560" y="752830"/>
                  </a:lnTo>
                  <a:lnTo>
                    <a:pt x="5707354" y="745858"/>
                  </a:lnTo>
                  <a:lnTo>
                    <a:pt x="5664149" y="752830"/>
                  </a:lnTo>
                  <a:lnTo>
                    <a:pt x="5626620" y="772248"/>
                  </a:lnTo>
                  <a:lnTo>
                    <a:pt x="5597017" y="801852"/>
                  </a:lnTo>
                  <a:lnTo>
                    <a:pt x="5577598" y="839393"/>
                  </a:lnTo>
                  <a:lnTo>
                    <a:pt x="5575935" y="849655"/>
                  </a:lnTo>
                  <a:lnTo>
                    <a:pt x="0" y="849655"/>
                  </a:lnTo>
                  <a:lnTo>
                    <a:pt x="34264" y="915758"/>
                  </a:lnTo>
                  <a:lnTo>
                    <a:pt x="5575973" y="915758"/>
                  </a:lnTo>
                  <a:lnTo>
                    <a:pt x="5577598" y="925804"/>
                  </a:lnTo>
                  <a:lnTo>
                    <a:pt x="5597017" y="963333"/>
                  </a:lnTo>
                  <a:lnTo>
                    <a:pt x="5626620" y="992936"/>
                  </a:lnTo>
                  <a:lnTo>
                    <a:pt x="5664149" y="1012355"/>
                  </a:lnTo>
                  <a:lnTo>
                    <a:pt x="5707354" y="1019340"/>
                  </a:lnTo>
                  <a:lnTo>
                    <a:pt x="5750560" y="1012355"/>
                  </a:lnTo>
                  <a:lnTo>
                    <a:pt x="5788101" y="992936"/>
                  </a:lnTo>
                  <a:lnTo>
                    <a:pt x="5817705" y="963333"/>
                  </a:lnTo>
                  <a:lnTo>
                    <a:pt x="5837123" y="925804"/>
                  </a:lnTo>
                  <a:lnTo>
                    <a:pt x="5842139" y="894715"/>
                  </a:lnTo>
                  <a:lnTo>
                    <a:pt x="6697904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6400" y="7707214"/>
              <a:ext cx="227862" cy="2278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84709" y="7739498"/>
              <a:ext cx="1492250" cy="33655"/>
            </a:xfrm>
            <a:custGeom>
              <a:avLst/>
              <a:gdLst/>
              <a:ahLst/>
              <a:cxnLst/>
              <a:rect l="l" t="t" r="r" b="b"/>
              <a:pathLst>
                <a:path w="1492250" h="33654">
                  <a:moveTo>
                    <a:pt x="1491904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91904" y="0"/>
                  </a:lnTo>
                  <a:lnTo>
                    <a:pt x="1491904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4882" y="7687711"/>
              <a:ext cx="136629" cy="1366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88971" y="8065205"/>
              <a:ext cx="1477010" cy="33655"/>
            </a:xfrm>
            <a:custGeom>
              <a:avLst/>
              <a:gdLst/>
              <a:ahLst/>
              <a:cxnLst/>
              <a:rect l="l" t="t" r="r" b="b"/>
              <a:pathLst>
                <a:path w="1477009" h="33654">
                  <a:moveTo>
                    <a:pt x="147658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76589" y="0"/>
                  </a:lnTo>
                  <a:lnTo>
                    <a:pt x="147658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3941" y="8013418"/>
              <a:ext cx="136629" cy="1366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02050" y="8373503"/>
              <a:ext cx="1948814" cy="33655"/>
            </a:xfrm>
            <a:custGeom>
              <a:avLst/>
              <a:gdLst/>
              <a:ahLst/>
              <a:cxnLst/>
              <a:rect l="l" t="t" r="r" b="b"/>
              <a:pathLst>
                <a:path w="1948815" h="33654">
                  <a:moveTo>
                    <a:pt x="1948511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948511" y="0"/>
                  </a:lnTo>
                  <a:lnTo>
                    <a:pt x="1948511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8831" y="8321716"/>
              <a:ext cx="136629" cy="13662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573521" y="7874806"/>
            <a:ext cx="3310254" cy="2412365"/>
            <a:chOff x="3573521" y="7874806"/>
            <a:chExt cx="3310254" cy="2412365"/>
          </a:xfrm>
        </p:grpSpPr>
        <p:sp>
          <p:nvSpPr>
            <p:cNvPr id="16" name="object 16"/>
            <p:cNvSpPr/>
            <p:nvPr/>
          </p:nvSpPr>
          <p:spPr>
            <a:xfrm>
              <a:off x="4355325" y="8973402"/>
              <a:ext cx="995680" cy="995680"/>
            </a:xfrm>
            <a:custGeom>
              <a:avLst/>
              <a:gdLst/>
              <a:ahLst/>
              <a:cxnLst/>
              <a:rect l="l" t="t" r="r" b="b"/>
              <a:pathLst>
                <a:path w="995679" h="995679">
                  <a:moveTo>
                    <a:pt x="995099" y="38956"/>
                  </a:moveTo>
                  <a:lnTo>
                    <a:pt x="38956" y="995099"/>
                  </a:lnTo>
                  <a:lnTo>
                    <a:pt x="0" y="956143"/>
                  </a:lnTo>
                  <a:lnTo>
                    <a:pt x="956143" y="0"/>
                  </a:lnTo>
                  <a:lnTo>
                    <a:pt x="99509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3085" y="8882999"/>
              <a:ext cx="227862" cy="22786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73513" y="7965223"/>
              <a:ext cx="988694" cy="2322195"/>
            </a:xfrm>
            <a:custGeom>
              <a:avLst/>
              <a:gdLst/>
              <a:ahLst/>
              <a:cxnLst/>
              <a:rect l="l" t="t" r="r" b="b"/>
              <a:pathLst>
                <a:path w="988695" h="2322195">
                  <a:moveTo>
                    <a:pt x="800150" y="2321776"/>
                  </a:moveTo>
                  <a:lnTo>
                    <a:pt x="75120" y="1596758"/>
                  </a:lnTo>
                  <a:lnTo>
                    <a:pt x="36169" y="1635709"/>
                  </a:lnTo>
                  <a:lnTo>
                    <a:pt x="722236" y="2321776"/>
                  </a:lnTo>
                  <a:lnTo>
                    <a:pt x="800150" y="2321776"/>
                  </a:lnTo>
                  <a:close/>
                </a:path>
                <a:path w="988695" h="2322195">
                  <a:moveTo>
                    <a:pt x="988326" y="38950"/>
                  </a:moveTo>
                  <a:lnTo>
                    <a:pt x="949363" y="0"/>
                  </a:lnTo>
                  <a:lnTo>
                    <a:pt x="0" y="949363"/>
                  </a:lnTo>
                  <a:lnTo>
                    <a:pt x="38963" y="988314"/>
                  </a:lnTo>
                  <a:lnTo>
                    <a:pt x="988326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4381" y="7874806"/>
              <a:ext cx="227862" cy="22786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89662" y="8259542"/>
              <a:ext cx="1106170" cy="1106170"/>
            </a:xfrm>
            <a:custGeom>
              <a:avLst/>
              <a:gdLst/>
              <a:ahLst/>
              <a:cxnLst/>
              <a:rect l="l" t="t" r="r" b="b"/>
              <a:pathLst>
                <a:path w="1106170" h="1106170">
                  <a:moveTo>
                    <a:pt x="1105579" y="38956"/>
                  </a:moveTo>
                  <a:lnTo>
                    <a:pt x="38956" y="1105579"/>
                  </a:lnTo>
                  <a:lnTo>
                    <a:pt x="0" y="1066623"/>
                  </a:lnTo>
                  <a:lnTo>
                    <a:pt x="1066623" y="0"/>
                  </a:lnTo>
                  <a:lnTo>
                    <a:pt x="110557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801" y="8169110"/>
              <a:ext cx="227862" cy="2278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391144" y="8952415"/>
              <a:ext cx="1428115" cy="33655"/>
            </a:xfrm>
            <a:custGeom>
              <a:avLst/>
              <a:gdLst/>
              <a:ahLst/>
              <a:cxnLst/>
              <a:rect l="l" t="t" r="r" b="b"/>
              <a:pathLst>
                <a:path w="1428115" h="33654">
                  <a:moveTo>
                    <a:pt x="1427667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27667" y="0"/>
                  </a:lnTo>
                  <a:lnTo>
                    <a:pt x="1427667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7081" y="8900738"/>
              <a:ext cx="136629" cy="13662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82847" y="9206392"/>
              <a:ext cx="704850" cy="33655"/>
            </a:xfrm>
            <a:custGeom>
              <a:avLst/>
              <a:gdLst/>
              <a:ahLst/>
              <a:cxnLst/>
              <a:rect l="l" t="t" r="r" b="b"/>
              <a:pathLst>
                <a:path w="704850" h="33654">
                  <a:moveTo>
                    <a:pt x="704523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704523" y="0"/>
                  </a:lnTo>
                  <a:lnTo>
                    <a:pt x="704523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639" y="9154604"/>
              <a:ext cx="136629" cy="1366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10800" y="9496509"/>
              <a:ext cx="1123315" cy="33655"/>
            </a:xfrm>
            <a:custGeom>
              <a:avLst/>
              <a:gdLst/>
              <a:ahLst/>
              <a:cxnLst/>
              <a:rect l="l" t="t" r="r" b="b"/>
              <a:pathLst>
                <a:path w="1123314" h="33654">
                  <a:moveTo>
                    <a:pt x="1122785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122785" y="0"/>
                  </a:lnTo>
                  <a:lnTo>
                    <a:pt x="1122785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1854" y="9444832"/>
              <a:ext cx="136629" cy="1366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54179" y="7938162"/>
              <a:ext cx="1053465" cy="33655"/>
            </a:xfrm>
            <a:custGeom>
              <a:avLst/>
              <a:gdLst/>
              <a:ahLst/>
              <a:cxnLst/>
              <a:rect l="l" t="t" r="r" b="b"/>
              <a:pathLst>
                <a:path w="1053464" h="33654">
                  <a:moveTo>
                    <a:pt x="105336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53369" y="0"/>
                  </a:lnTo>
                  <a:lnTo>
                    <a:pt x="105336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5817" y="7886485"/>
              <a:ext cx="136629" cy="13662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14594" y="8229932"/>
              <a:ext cx="1097280" cy="33655"/>
            </a:xfrm>
            <a:custGeom>
              <a:avLst/>
              <a:gdLst/>
              <a:ahLst/>
              <a:cxnLst/>
              <a:rect l="l" t="t" r="r" b="b"/>
              <a:pathLst>
                <a:path w="1097279" h="33654">
                  <a:moveTo>
                    <a:pt x="1097002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97002" y="0"/>
                  </a:lnTo>
                  <a:lnTo>
                    <a:pt x="1097002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9976" y="8178145"/>
              <a:ext cx="136629" cy="13662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309487" y="10254912"/>
              <a:ext cx="113030" cy="32384"/>
            </a:xfrm>
            <a:custGeom>
              <a:avLst/>
              <a:gdLst/>
              <a:ahLst/>
              <a:cxnLst/>
              <a:rect l="l" t="t" r="r" b="b"/>
              <a:pathLst>
                <a:path w="113029" h="32384">
                  <a:moveTo>
                    <a:pt x="112850" y="32087"/>
                  </a:moveTo>
                  <a:lnTo>
                    <a:pt x="0" y="32087"/>
                  </a:lnTo>
                  <a:lnTo>
                    <a:pt x="8136" y="20026"/>
                  </a:lnTo>
                  <a:lnTo>
                    <a:pt x="29853" y="5375"/>
                  </a:lnTo>
                  <a:lnTo>
                    <a:pt x="56425" y="0"/>
                  </a:lnTo>
                  <a:lnTo>
                    <a:pt x="82997" y="5375"/>
                  </a:lnTo>
                  <a:lnTo>
                    <a:pt x="104713" y="20026"/>
                  </a:lnTo>
                  <a:lnTo>
                    <a:pt x="112850" y="32087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0" y="8176657"/>
            <a:ext cx="1362710" cy="2110740"/>
          </a:xfrm>
          <a:custGeom>
            <a:avLst/>
            <a:gdLst/>
            <a:ahLst/>
            <a:cxnLst/>
            <a:rect l="l" t="t" r="r" b="b"/>
            <a:pathLst>
              <a:path w="1362710" h="2110740">
                <a:moveTo>
                  <a:pt x="1229455" y="1377259"/>
                </a:moveTo>
                <a:lnTo>
                  <a:pt x="1098667" y="1377259"/>
                </a:lnTo>
                <a:lnTo>
                  <a:pt x="1218659" y="1189502"/>
                </a:lnTo>
                <a:lnTo>
                  <a:pt x="1235296" y="1163500"/>
                </a:lnTo>
                <a:lnTo>
                  <a:pt x="1214470" y="1123391"/>
                </a:lnTo>
                <a:lnTo>
                  <a:pt x="875982" y="470545"/>
                </a:lnTo>
                <a:lnTo>
                  <a:pt x="705747" y="142305"/>
                </a:lnTo>
                <a:lnTo>
                  <a:pt x="0" y="110296"/>
                </a:lnTo>
                <a:lnTo>
                  <a:pt x="0" y="0"/>
                </a:lnTo>
                <a:lnTo>
                  <a:pt x="774282" y="35094"/>
                </a:lnTo>
                <a:lnTo>
                  <a:pt x="1000161" y="470546"/>
                </a:lnTo>
                <a:lnTo>
                  <a:pt x="1338649" y="1123391"/>
                </a:lnTo>
                <a:lnTo>
                  <a:pt x="1362449" y="1169228"/>
                </a:lnTo>
                <a:lnTo>
                  <a:pt x="1349447" y="1189504"/>
                </a:lnTo>
                <a:lnTo>
                  <a:pt x="1229455" y="1377259"/>
                </a:lnTo>
                <a:close/>
              </a:path>
              <a:path w="1362710" h="2110740">
                <a:moveTo>
                  <a:pt x="760743" y="2110342"/>
                </a:moveTo>
                <a:lnTo>
                  <a:pt x="629902" y="2110342"/>
                </a:lnTo>
                <a:lnTo>
                  <a:pt x="1098666" y="1377258"/>
                </a:lnTo>
                <a:lnTo>
                  <a:pt x="1229455" y="1377259"/>
                </a:lnTo>
                <a:lnTo>
                  <a:pt x="760743" y="2110342"/>
                </a:lnTo>
                <a:close/>
              </a:path>
              <a:path w="1362710" h="2110740">
                <a:moveTo>
                  <a:pt x="121888" y="2110342"/>
                </a:moveTo>
                <a:lnTo>
                  <a:pt x="0" y="2110342"/>
                </a:lnTo>
                <a:lnTo>
                  <a:pt x="0" y="2104825"/>
                </a:lnTo>
                <a:lnTo>
                  <a:pt x="121888" y="2110342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60897" y="3547649"/>
            <a:ext cx="17566640" cy="314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500"/>
              </a:lnSpc>
              <a:spcBef>
                <a:spcPts val="95"/>
              </a:spcBef>
            </a:pPr>
            <a:r>
              <a:rPr sz="4400" spc="-25" dirty="0">
                <a:solidFill>
                  <a:srgbClr val="004AAC"/>
                </a:solidFill>
                <a:latin typeface="Verdana"/>
                <a:cs typeface="Verdana"/>
              </a:rPr>
              <a:t>Once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the 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queries </a:t>
            </a:r>
            <a:r>
              <a:rPr sz="4400" spc="-105" dirty="0">
                <a:solidFill>
                  <a:srgbClr val="004AAC"/>
                </a:solidFill>
                <a:latin typeface="Verdana"/>
                <a:cs typeface="Verdana"/>
              </a:rPr>
              <a:t>were 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generated,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the </a:t>
            </a:r>
            <a:r>
              <a:rPr sz="4400" spc="-90" dirty="0">
                <a:solidFill>
                  <a:srgbClr val="004AAC"/>
                </a:solidFill>
                <a:latin typeface="Verdana"/>
                <a:cs typeface="Verdana"/>
              </a:rPr>
              <a:t>system 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was </a:t>
            </a:r>
            <a:r>
              <a:rPr sz="4400" spc="-55" dirty="0">
                <a:solidFill>
                  <a:srgbClr val="004AAC"/>
                </a:solidFill>
                <a:latin typeface="Verdana"/>
                <a:cs typeface="Verdana"/>
              </a:rPr>
              <a:t>designed </a:t>
            </a:r>
            <a:r>
              <a:rPr sz="4400" spc="-25" dirty="0">
                <a:solidFill>
                  <a:srgbClr val="004AAC"/>
                </a:solidFill>
                <a:latin typeface="Verdana"/>
                <a:cs typeface="Verdana"/>
              </a:rPr>
              <a:t>to </a:t>
            </a:r>
            <a:r>
              <a:rPr sz="4400" spc="-2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60" dirty="0">
                <a:solidFill>
                  <a:srgbClr val="004AAC"/>
                </a:solidFill>
                <a:latin typeface="Verdana"/>
                <a:cs typeface="Verdana"/>
              </a:rPr>
              <a:t>optimize</a:t>
            </a:r>
            <a:r>
              <a:rPr sz="4400" spc="-5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05" dirty="0">
                <a:solidFill>
                  <a:srgbClr val="004AAC"/>
                </a:solidFill>
                <a:latin typeface="Verdana"/>
                <a:cs typeface="Verdana"/>
              </a:rPr>
              <a:t>them,</a:t>
            </a:r>
            <a:r>
              <a:rPr sz="4400" spc="-1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60" dirty="0">
                <a:solidFill>
                  <a:srgbClr val="004AAC"/>
                </a:solidFill>
                <a:latin typeface="Verdana"/>
                <a:cs typeface="Verdana"/>
              </a:rPr>
              <a:t>reducing</a:t>
            </a:r>
            <a:r>
              <a:rPr sz="4400" spc="-5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45" dirty="0">
                <a:solidFill>
                  <a:srgbClr val="004AAC"/>
                </a:solidFill>
                <a:latin typeface="Verdana"/>
                <a:cs typeface="Verdana"/>
              </a:rPr>
              <a:t>data 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retrieval</a:t>
            </a:r>
            <a:r>
              <a:rPr sz="4400" spc="-8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5" dirty="0">
                <a:solidFill>
                  <a:srgbClr val="004AAC"/>
                </a:solidFill>
                <a:latin typeface="Verdana"/>
                <a:cs typeface="Verdana"/>
              </a:rPr>
              <a:t>costs 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and </a:t>
            </a:r>
            <a:r>
              <a:rPr sz="4400" spc="-100" dirty="0">
                <a:solidFill>
                  <a:srgbClr val="004AAC"/>
                </a:solidFill>
                <a:latin typeface="Verdana"/>
                <a:cs typeface="Verdana"/>
              </a:rPr>
              <a:t>improving </a:t>
            </a:r>
            <a:r>
              <a:rPr sz="4400" spc="-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75" dirty="0">
                <a:solidFill>
                  <a:srgbClr val="004AAC"/>
                </a:solidFill>
                <a:latin typeface="Verdana"/>
                <a:cs typeface="Verdana"/>
              </a:rPr>
              <a:t>performance.</a:t>
            </a:r>
            <a:r>
              <a:rPr sz="4400" spc="-3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80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4400" spc="-3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queries</a:t>
            </a:r>
            <a:r>
              <a:rPr sz="4400" spc="-3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05" dirty="0">
                <a:solidFill>
                  <a:srgbClr val="004AAC"/>
                </a:solidFill>
                <a:latin typeface="Verdana"/>
                <a:cs typeface="Verdana"/>
              </a:rPr>
              <a:t>were</a:t>
            </a:r>
            <a:r>
              <a:rPr sz="4400" spc="-3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80" dirty="0">
                <a:solidFill>
                  <a:srgbClr val="004AAC"/>
                </a:solidFill>
                <a:latin typeface="Verdana"/>
                <a:cs typeface="Verdana"/>
              </a:rPr>
              <a:t>run</a:t>
            </a:r>
            <a:r>
              <a:rPr sz="4400" spc="-3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30" dirty="0">
                <a:solidFill>
                  <a:srgbClr val="004AAC"/>
                </a:solidFill>
                <a:latin typeface="Verdana"/>
                <a:cs typeface="Verdana"/>
              </a:rPr>
              <a:t>efficiently,</a:t>
            </a:r>
            <a:r>
              <a:rPr sz="4400" spc="-3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20" dirty="0">
                <a:solidFill>
                  <a:srgbClr val="004AAC"/>
                </a:solidFill>
                <a:latin typeface="Verdana"/>
                <a:cs typeface="Verdana"/>
              </a:rPr>
              <a:t>retrieving</a:t>
            </a:r>
            <a:r>
              <a:rPr sz="4400" spc="-3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50" dirty="0">
                <a:solidFill>
                  <a:srgbClr val="004AAC"/>
                </a:solidFill>
                <a:latin typeface="Verdana"/>
                <a:cs typeface="Verdana"/>
              </a:rPr>
              <a:t>only</a:t>
            </a:r>
            <a:r>
              <a:rPr sz="4400" spc="-3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the </a:t>
            </a:r>
            <a:r>
              <a:rPr sz="4400" spc="-153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44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4400" spc="245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44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4400" spc="-105" dirty="0">
                <a:solidFill>
                  <a:srgbClr val="004AAC"/>
                </a:solidFill>
                <a:latin typeface="Verdana"/>
                <a:cs typeface="Verdana"/>
              </a:rPr>
              <a:t>ss</a:t>
            </a:r>
            <a:r>
              <a:rPr sz="4400" spc="9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4400" spc="-325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4400" spc="-229" dirty="0">
                <a:solidFill>
                  <a:srgbClr val="004AAC"/>
                </a:solidFill>
                <a:latin typeface="Verdana"/>
                <a:cs typeface="Verdana"/>
              </a:rPr>
              <a:t>y</a:t>
            </a:r>
            <a:r>
              <a:rPr sz="4400" spc="-53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4400" spc="95" dirty="0">
                <a:solidFill>
                  <a:srgbClr val="004AAC"/>
                </a:solidFill>
                <a:latin typeface="Verdana"/>
                <a:cs typeface="Verdana"/>
              </a:rPr>
              <a:t>f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4400" spc="-325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4400" spc="-50" dirty="0">
                <a:solidFill>
                  <a:srgbClr val="004AAC"/>
                </a:solidFill>
                <a:latin typeface="Verdana"/>
                <a:cs typeface="Verdana"/>
              </a:rPr>
              <a:t>m</a:t>
            </a:r>
            <a:r>
              <a:rPr sz="4400" spc="9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440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4400" spc="-395" dirty="0">
                <a:solidFill>
                  <a:srgbClr val="004AAC"/>
                </a:solidFill>
                <a:latin typeface="Verdana"/>
                <a:cs typeface="Verdana"/>
              </a:rPr>
              <a:t>.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73340" y="1075526"/>
            <a:ext cx="11313860" cy="2360295"/>
          </a:xfrm>
          <a:prstGeom prst="rect">
            <a:avLst/>
          </a:prstGeom>
        </p:spPr>
        <p:txBody>
          <a:bodyPr vert="horz" wrap="square" lIns="0" tIns="200025" rIns="0" bIns="0" rtlCol="0">
            <a:spAutoFit/>
          </a:bodyPr>
          <a:lstStyle/>
          <a:p>
            <a:pPr marL="12700" marR="5080">
              <a:lnSpc>
                <a:spcPts val="8480"/>
              </a:lnSpc>
              <a:spcBef>
                <a:spcPts val="1575"/>
              </a:spcBef>
            </a:pPr>
            <a:r>
              <a:rPr sz="8250" spc="-944" dirty="0"/>
              <a:t>5</a:t>
            </a:r>
            <a:r>
              <a:rPr sz="8250" spc="919" dirty="0"/>
              <a:t>-</a:t>
            </a:r>
            <a:r>
              <a:rPr sz="8250" spc="-925" dirty="0"/>
              <a:t> </a:t>
            </a:r>
            <a:r>
              <a:rPr sz="8250" spc="-1085" dirty="0"/>
              <a:t>Q</a:t>
            </a:r>
            <a:r>
              <a:rPr sz="8250" spc="-1025" dirty="0"/>
              <a:t>u</a:t>
            </a:r>
            <a:r>
              <a:rPr sz="8250" spc="-740" dirty="0"/>
              <a:t>e</a:t>
            </a:r>
            <a:r>
              <a:rPr sz="8250" spc="-810" dirty="0"/>
              <a:t>r</a:t>
            </a:r>
            <a:r>
              <a:rPr sz="8250" spc="-855" dirty="0"/>
              <a:t>y</a:t>
            </a:r>
            <a:r>
              <a:rPr sz="8250" spc="-925" dirty="0"/>
              <a:t> </a:t>
            </a:r>
            <a:r>
              <a:rPr sz="8250" spc="-965" dirty="0"/>
              <a:t>E</a:t>
            </a:r>
            <a:r>
              <a:rPr sz="8250" spc="-715" dirty="0"/>
              <a:t>x</a:t>
            </a:r>
            <a:r>
              <a:rPr sz="8250" spc="-740" dirty="0"/>
              <a:t>e</a:t>
            </a:r>
            <a:r>
              <a:rPr sz="8250" spc="-135" dirty="0"/>
              <a:t>c</a:t>
            </a:r>
            <a:r>
              <a:rPr sz="8250" spc="-1025" dirty="0"/>
              <a:t>u</a:t>
            </a:r>
            <a:r>
              <a:rPr sz="8250" spc="-210" dirty="0"/>
              <a:t>t</a:t>
            </a:r>
            <a:r>
              <a:rPr sz="8250" spc="-385" dirty="0"/>
              <a:t>i</a:t>
            </a:r>
            <a:r>
              <a:rPr sz="8250" spc="-844" dirty="0"/>
              <a:t>o</a:t>
            </a:r>
            <a:r>
              <a:rPr sz="8250" spc="-940" dirty="0"/>
              <a:t>n</a:t>
            </a:r>
            <a:r>
              <a:rPr sz="8250" spc="-925" dirty="0"/>
              <a:t> </a:t>
            </a:r>
            <a:r>
              <a:rPr sz="8250" spc="-425" dirty="0"/>
              <a:t>a</a:t>
            </a:r>
            <a:r>
              <a:rPr sz="8250" spc="-940" dirty="0"/>
              <a:t>n</a:t>
            </a:r>
            <a:r>
              <a:rPr sz="8250" spc="-475" dirty="0"/>
              <a:t>d  </a:t>
            </a:r>
            <a:r>
              <a:rPr sz="8250" spc="-620" dirty="0"/>
              <a:t>Optimization:</a:t>
            </a:r>
            <a:endParaRPr sz="8250" dirty="0"/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74830" y="6175495"/>
            <a:ext cx="4111536" cy="41115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169" y="8779205"/>
            <a:ext cx="2628265" cy="273685"/>
          </a:xfrm>
          <a:custGeom>
            <a:avLst/>
            <a:gdLst/>
            <a:ahLst/>
            <a:cxnLst/>
            <a:rect l="l" t="t" r="r" b="b"/>
            <a:pathLst>
              <a:path w="2628265" h="273684">
                <a:moveTo>
                  <a:pt x="2627909" y="136740"/>
                </a:moveTo>
                <a:lnTo>
                  <a:pt x="2620937" y="93535"/>
                </a:lnTo>
                <a:lnTo>
                  <a:pt x="2601518" y="56007"/>
                </a:lnTo>
                <a:lnTo>
                  <a:pt x="2571915" y="26403"/>
                </a:lnTo>
                <a:lnTo>
                  <a:pt x="2534374" y="6985"/>
                </a:lnTo>
                <a:lnTo>
                  <a:pt x="2491181" y="0"/>
                </a:lnTo>
                <a:lnTo>
                  <a:pt x="2447975" y="6985"/>
                </a:lnTo>
                <a:lnTo>
                  <a:pt x="2410434" y="26403"/>
                </a:lnTo>
                <a:lnTo>
                  <a:pt x="2380831" y="56007"/>
                </a:lnTo>
                <a:lnTo>
                  <a:pt x="2361412" y="93535"/>
                </a:lnTo>
                <a:lnTo>
                  <a:pt x="2359761" y="103695"/>
                </a:lnTo>
                <a:lnTo>
                  <a:pt x="0" y="103695"/>
                </a:lnTo>
                <a:lnTo>
                  <a:pt x="34264" y="169799"/>
                </a:lnTo>
                <a:lnTo>
                  <a:pt x="2359774" y="169799"/>
                </a:lnTo>
                <a:lnTo>
                  <a:pt x="2361412" y="179946"/>
                </a:lnTo>
                <a:lnTo>
                  <a:pt x="2380831" y="217487"/>
                </a:lnTo>
                <a:lnTo>
                  <a:pt x="2410434" y="247091"/>
                </a:lnTo>
                <a:lnTo>
                  <a:pt x="2447975" y="266509"/>
                </a:lnTo>
                <a:lnTo>
                  <a:pt x="2491181" y="273481"/>
                </a:lnTo>
                <a:lnTo>
                  <a:pt x="2534374" y="266509"/>
                </a:lnTo>
                <a:lnTo>
                  <a:pt x="2571915" y="247091"/>
                </a:lnTo>
                <a:lnTo>
                  <a:pt x="2601518" y="217487"/>
                </a:lnTo>
                <a:lnTo>
                  <a:pt x="2620937" y="179946"/>
                </a:lnTo>
                <a:lnTo>
                  <a:pt x="2627909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6347" y="9450234"/>
            <a:ext cx="2610485" cy="273685"/>
          </a:xfrm>
          <a:custGeom>
            <a:avLst/>
            <a:gdLst/>
            <a:ahLst/>
            <a:cxnLst/>
            <a:rect l="l" t="t" r="r" b="b"/>
            <a:pathLst>
              <a:path w="2610485" h="273684">
                <a:moveTo>
                  <a:pt x="2610066" y="136740"/>
                </a:moveTo>
                <a:lnTo>
                  <a:pt x="2603093" y="93535"/>
                </a:lnTo>
                <a:lnTo>
                  <a:pt x="2583675" y="56007"/>
                </a:lnTo>
                <a:lnTo>
                  <a:pt x="2554059" y="26403"/>
                </a:lnTo>
                <a:lnTo>
                  <a:pt x="2516530" y="6972"/>
                </a:lnTo>
                <a:lnTo>
                  <a:pt x="2473325" y="0"/>
                </a:lnTo>
                <a:lnTo>
                  <a:pt x="2430119" y="6972"/>
                </a:lnTo>
                <a:lnTo>
                  <a:pt x="2392591" y="26403"/>
                </a:lnTo>
                <a:lnTo>
                  <a:pt x="2362974" y="56007"/>
                </a:lnTo>
                <a:lnTo>
                  <a:pt x="2343556" y="93535"/>
                </a:lnTo>
                <a:lnTo>
                  <a:pt x="2341918" y="103682"/>
                </a:lnTo>
                <a:lnTo>
                  <a:pt x="42316" y="103682"/>
                </a:lnTo>
                <a:lnTo>
                  <a:pt x="0" y="169799"/>
                </a:lnTo>
                <a:lnTo>
                  <a:pt x="2341918" y="169799"/>
                </a:lnTo>
                <a:lnTo>
                  <a:pt x="2343556" y="179946"/>
                </a:lnTo>
                <a:lnTo>
                  <a:pt x="2362974" y="217474"/>
                </a:lnTo>
                <a:lnTo>
                  <a:pt x="2392591" y="247091"/>
                </a:lnTo>
                <a:lnTo>
                  <a:pt x="2430119" y="266509"/>
                </a:lnTo>
                <a:lnTo>
                  <a:pt x="2473325" y="273481"/>
                </a:lnTo>
                <a:lnTo>
                  <a:pt x="2516530" y="266509"/>
                </a:lnTo>
                <a:lnTo>
                  <a:pt x="2554059" y="247091"/>
                </a:lnTo>
                <a:lnTo>
                  <a:pt x="2583675" y="217474"/>
                </a:lnTo>
                <a:lnTo>
                  <a:pt x="2603093" y="179946"/>
                </a:lnTo>
                <a:lnTo>
                  <a:pt x="2610066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4462" y="9196260"/>
            <a:ext cx="2636520" cy="273685"/>
          </a:xfrm>
          <a:custGeom>
            <a:avLst/>
            <a:gdLst/>
            <a:ahLst/>
            <a:cxnLst/>
            <a:rect l="l" t="t" r="r" b="b"/>
            <a:pathLst>
              <a:path w="2636520" h="273684">
                <a:moveTo>
                  <a:pt x="2636507" y="136740"/>
                </a:moveTo>
                <a:lnTo>
                  <a:pt x="2629535" y="93535"/>
                </a:lnTo>
                <a:lnTo>
                  <a:pt x="2610116" y="56007"/>
                </a:lnTo>
                <a:lnTo>
                  <a:pt x="2580513" y="26390"/>
                </a:lnTo>
                <a:lnTo>
                  <a:pt x="2542971" y="6972"/>
                </a:lnTo>
                <a:lnTo>
                  <a:pt x="2499766" y="0"/>
                </a:lnTo>
                <a:lnTo>
                  <a:pt x="2456561" y="6972"/>
                </a:lnTo>
                <a:lnTo>
                  <a:pt x="2419032" y="26390"/>
                </a:lnTo>
                <a:lnTo>
                  <a:pt x="2389428" y="56007"/>
                </a:lnTo>
                <a:lnTo>
                  <a:pt x="2370010" y="93535"/>
                </a:lnTo>
                <a:lnTo>
                  <a:pt x="2368346" y="103797"/>
                </a:lnTo>
                <a:lnTo>
                  <a:pt x="0" y="103797"/>
                </a:lnTo>
                <a:lnTo>
                  <a:pt x="20828" y="143903"/>
                </a:lnTo>
                <a:lnTo>
                  <a:pt x="4191" y="169900"/>
                </a:lnTo>
                <a:lnTo>
                  <a:pt x="2368385" y="169900"/>
                </a:lnTo>
                <a:lnTo>
                  <a:pt x="2389428" y="217474"/>
                </a:lnTo>
                <a:lnTo>
                  <a:pt x="2419032" y="247091"/>
                </a:lnTo>
                <a:lnTo>
                  <a:pt x="2456561" y="266509"/>
                </a:lnTo>
                <a:lnTo>
                  <a:pt x="2499766" y="273481"/>
                </a:lnTo>
                <a:lnTo>
                  <a:pt x="2542971" y="266509"/>
                </a:lnTo>
                <a:lnTo>
                  <a:pt x="2580513" y="247091"/>
                </a:lnTo>
                <a:lnTo>
                  <a:pt x="2610116" y="217474"/>
                </a:lnTo>
                <a:lnTo>
                  <a:pt x="2629535" y="179946"/>
                </a:lnTo>
                <a:lnTo>
                  <a:pt x="2636507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0821" y="9793465"/>
            <a:ext cx="3538854" cy="273685"/>
          </a:xfrm>
          <a:custGeom>
            <a:avLst/>
            <a:gdLst/>
            <a:ahLst/>
            <a:cxnLst/>
            <a:rect l="l" t="t" r="r" b="b"/>
            <a:pathLst>
              <a:path w="3538854" h="273684">
                <a:moveTo>
                  <a:pt x="3538270" y="136740"/>
                </a:moveTo>
                <a:lnTo>
                  <a:pt x="3531285" y="93535"/>
                </a:lnTo>
                <a:lnTo>
                  <a:pt x="3511867" y="56007"/>
                </a:lnTo>
                <a:lnTo>
                  <a:pt x="3482263" y="26390"/>
                </a:lnTo>
                <a:lnTo>
                  <a:pt x="3444722" y="6972"/>
                </a:lnTo>
                <a:lnTo>
                  <a:pt x="3401530" y="0"/>
                </a:lnTo>
                <a:lnTo>
                  <a:pt x="3358324" y="6972"/>
                </a:lnTo>
                <a:lnTo>
                  <a:pt x="3320783" y="26390"/>
                </a:lnTo>
                <a:lnTo>
                  <a:pt x="3291179" y="56007"/>
                </a:lnTo>
                <a:lnTo>
                  <a:pt x="3271761" y="93535"/>
                </a:lnTo>
                <a:lnTo>
                  <a:pt x="3270123" y="103682"/>
                </a:lnTo>
                <a:lnTo>
                  <a:pt x="0" y="103682"/>
                </a:lnTo>
                <a:lnTo>
                  <a:pt x="0" y="169799"/>
                </a:lnTo>
                <a:lnTo>
                  <a:pt x="3270123" y="169799"/>
                </a:lnTo>
                <a:lnTo>
                  <a:pt x="3271761" y="179946"/>
                </a:lnTo>
                <a:lnTo>
                  <a:pt x="3291179" y="217474"/>
                </a:lnTo>
                <a:lnTo>
                  <a:pt x="3320783" y="247078"/>
                </a:lnTo>
                <a:lnTo>
                  <a:pt x="3358324" y="266509"/>
                </a:lnTo>
                <a:lnTo>
                  <a:pt x="3401530" y="273481"/>
                </a:lnTo>
                <a:lnTo>
                  <a:pt x="3444735" y="266509"/>
                </a:lnTo>
                <a:lnTo>
                  <a:pt x="3482263" y="247078"/>
                </a:lnTo>
                <a:lnTo>
                  <a:pt x="3511867" y="217474"/>
                </a:lnTo>
                <a:lnTo>
                  <a:pt x="3531285" y="179946"/>
                </a:lnTo>
                <a:lnTo>
                  <a:pt x="3538270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75982" y="7687711"/>
            <a:ext cx="8265795" cy="1129665"/>
            <a:chOff x="875982" y="7687711"/>
            <a:chExt cx="8265795" cy="1129665"/>
          </a:xfrm>
        </p:grpSpPr>
        <p:sp>
          <p:nvSpPr>
            <p:cNvPr id="7" name="object 7"/>
            <p:cNvSpPr/>
            <p:nvPr/>
          </p:nvSpPr>
          <p:spPr>
            <a:xfrm>
              <a:off x="875982" y="7797558"/>
              <a:ext cx="6697980" cy="1019810"/>
            </a:xfrm>
            <a:custGeom>
              <a:avLst/>
              <a:gdLst/>
              <a:ahLst/>
              <a:cxnLst/>
              <a:rect l="l" t="t" r="r" b="b"/>
              <a:pathLst>
                <a:path w="6697980" h="1019809">
                  <a:moveTo>
                    <a:pt x="6697904" y="38950"/>
                  </a:moveTo>
                  <a:lnTo>
                    <a:pt x="6658940" y="0"/>
                  </a:lnTo>
                  <a:lnTo>
                    <a:pt x="5831129" y="827811"/>
                  </a:lnTo>
                  <a:lnTo>
                    <a:pt x="5817705" y="801852"/>
                  </a:lnTo>
                  <a:lnTo>
                    <a:pt x="5788101" y="772248"/>
                  </a:lnTo>
                  <a:lnTo>
                    <a:pt x="5750560" y="752830"/>
                  </a:lnTo>
                  <a:lnTo>
                    <a:pt x="5707354" y="745858"/>
                  </a:lnTo>
                  <a:lnTo>
                    <a:pt x="5664149" y="752830"/>
                  </a:lnTo>
                  <a:lnTo>
                    <a:pt x="5626620" y="772248"/>
                  </a:lnTo>
                  <a:lnTo>
                    <a:pt x="5597017" y="801852"/>
                  </a:lnTo>
                  <a:lnTo>
                    <a:pt x="5577598" y="839393"/>
                  </a:lnTo>
                  <a:lnTo>
                    <a:pt x="5575935" y="849655"/>
                  </a:lnTo>
                  <a:lnTo>
                    <a:pt x="0" y="849655"/>
                  </a:lnTo>
                  <a:lnTo>
                    <a:pt x="34264" y="915758"/>
                  </a:lnTo>
                  <a:lnTo>
                    <a:pt x="5575973" y="915758"/>
                  </a:lnTo>
                  <a:lnTo>
                    <a:pt x="5577598" y="925804"/>
                  </a:lnTo>
                  <a:lnTo>
                    <a:pt x="5597017" y="963333"/>
                  </a:lnTo>
                  <a:lnTo>
                    <a:pt x="5626620" y="992936"/>
                  </a:lnTo>
                  <a:lnTo>
                    <a:pt x="5664149" y="1012355"/>
                  </a:lnTo>
                  <a:lnTo>
                    <a:pt x="5707354" y="1019340"/>
                  </a:lnTo>
                  <a:lnTo>
                    <a:pt x="5750560" y="1012355"/>
                  </a:lnTo>
                  <a:lnTo>
                    <a:pt x="5788101" y="992936"/>
                  </a:lnTo>
                  <a:lnTo>
                    <a:pt x="5817705" y="963333"/>
                  </a:lnTo>
                  <a:lnTo>
                    <a:pt x="5837123" y="925804"/>
                  </a:lnTo>
                  <a:lnTo>
                    <a:pt x="5842139" y="894715"/>
                  </a:lnTo>
                  <a:lnTo>
                    <a:pt x="6697904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6400" y="7707214"/>
              <a:ext cx="227862" cy="2278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84709" y="7739498"/>
              <a:ext cx="1492250" cy="33655"/>
            </a:xfrm>
            <a:custGeom>
              <a:avLst/>
              <a:gdLst/>
              <a:ahLst/>
              <a:cxnLst/>
              <a:rect l="l" t="t" r="r" b="b"/>
              <a:pathLst>
                <a:path w="1492250" h="33654">
                  <a:moveTo>
                    <a:pt x="1491904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91904" y="0"/>
                  </a:lnTo>
                  <a:lnTo>
                    <a:pt x="1491904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4882" y="7687711"/>
              <a:ext cx="136629" cy="1366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88971" y="8065205"/>
              <a:ext cx="1477010" cy="33655"/>
            </a:xfrm>
            <a:custGeom>
              <a:avLst/>
              <a:gdLst/>
              <a:ahLst/>
              <a:cxnLst/>
              <a:rect l="l" t="t" r="r" b="b"/>
              <a:pathLst>
                <a:path w="1477009" h="33654">
                  <a:moveTo>
                    <a:pt x="147658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76589" y="0"/>
                  </a:lnTo>
                  <a:lnTo>
                    <a:pt x="147658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3941" y="8013418"/>
              <a:ext cx="136629" cy="1366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02050" y="8373503"/>
              <a:ext cx="1948814" cy="33655"/>
            </a:xfrm>
            <a:custGeom>
              <a:avLst/>
              <a:gdLst/>
              <a:ahLst/>
              <a:cxnLst/>
              <a:rect l="l" t="t" r="r" b="b"/>
              <a:pathLst>
                <a:path w="1948815" h="33654">
                  <a:moveTo>
                    <a:pt x="1948511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948511" y="0"/>
                  </a:lnTo>
                  <a:lnTo>
                    <a:pt x="1948511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8831" y="8321716"/>
              <a:ext cx="136629" cy="13662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573521" y="7874806"/>
            <a:ext cx="3310254" cy="2412365"/>
            <a:chOff x="3573521" y="7874806"/>
            <a:chExt cx="3310254" cy="2412365"/>
          </a:xfrm>
        </p:grpSpPr>
        <p:sp>
          <p:nvSpPr>
            <p:cNvPr id="16" name="object 16"/>
            <p:cNvSpPr/>
            <p:nvPr/>
          </p:nvSpPr>
          <p:spPr>
            <a:xfrm>
              <a:off x="4355325" y="8973402"/>
              <a:ext cx="995680" cy="995680"/>
            </a:xfrm>
            <a:custGeom>
              <a:avLst/>
              <a:gdLst/>
              <a:ahLst/>
              <a:cxnLst/>
              <a:rect l="l" t="t" r="r" b="b"/>
              <a:pathLst>
                <a:path w="995679" h="995679">
                  <a:moveTo>
                    <a:pt x="995099" y="38956"/>
                  </a:moveTo>
                  <a:lnTo>
                    <a:pt x="38956" y="995099"/>
                  </a:lnTo>
                  <a:lnTo>
                    <a:pt x="0" y="956143"/>
                  </a:lnTo>
                  <a:lnTo>
                    <a:pt x="956143" y="0"/>
                  </a:lnTo>
                  <a:lnTo>
                    <a:pt x="99509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3085" y="8882999"/>
              <a:ext cx="227862" cy="22786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73513" y="7965223"/>
              <a:ext cx="988694" cy="2322195"/>
            </a:xfrm>
            <a:custGeom>
              <a:avLst/>
              <a:gdLst/>
              <a:ahLst/>
              <a:cxnLst/>
              <a:rect l="l" t="t" r="r" b="b"/>
              <a:pathLst>
                <a:path w="988695" h="2322195">
                  <a:moveTo>
                    <a:pt x="800150" y="2321776"/>
                  </a:moveTo>
                  <a:lnTo>
                    <a:pt x="75120" y="1596758"/>
                  </a:lnTo>
                  <a:lnTo>
                    <a:pt x="36169" y="1635709"/>
                  </a:lnTo>
                  <a:lnTo>
                    <a:pt x="722236" y="2321776"/>
                  </a:lnTo>
                  <a:lnTo>
                    <a:pt x="800150" y="2321776"/>
                  </a:lnTo>
                  <a:close/>
                </a:path>
                <a:path w="988695" h="2322195">
                  <a:moveTo>
                    <a:pt x="988326" y="38950"/>
                  </a:moveTo>
                  <a:lnTo>
                    <a:pt x="949363" y="0"/>
                  </a:lnTo>
                  <a:lnTo>
                    <a:pt x="0" y="949363"/>
                  </a:lnTo>
                  <a:lnTo>
                    <a:pt x="38963" y="988314"/>
                  </a:lnTo>
                  <a:lnTo>
                    <a:pt x="988326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4381" y="7874806"/>
              <a:ext cx="227862" cy="22786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89662" y="8259542"/>
              <a:ext cx="1106170" cy="1106170"/>
            </a:xfrm>
            <a:custGeom>
              <a:avLst/>
              <a:gdLst/>
              <a:ahLst/>
              <a:cxnLst/>
              <a:rect l="l" t="t" r="r" b="b"/>
              <a:pathLst>
                <a:path w="1106170" h="1106170">
                  <a:moveTo>
                    <a:pt x="1105579" y="38956"/>
                  </a:moveTo>
                  <a:lnTo>
                    <a:pt x="38956" y="1105579"/>
                  </a:lnTo>
                  <a:lnTo>
                    <a:pt x="0" y="1066623"/>
                  </a:lnTo>
                  <a:lnTo>
                    <a:pt x="1066623" y="0"/>
                  </a:lnTo>
                  <a:lnTo>
                    <a:pt x="110557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801" y="8169110"/>
              <a:ext cx="227862" cy="2278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391144" y="8952415"/>
              <a:ext cx="1428115" cy="33655"/>
            </a:xfrm>
            <a:custGeom>
              <a:avLst/>
              <a:gdLst/>
              <a:ahLst/>
              <a:cxnLst/>
              <a:rect l="l" t="t" r="r" b="b"/>
              <a:pathLst>
                <a:path w="1428115" h="33654">
                  <a:moveTo>
                    <a:pt x="1427667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27667" y="0"/>
                  </a:lnTo>
                  <a:lnTo>
                    <a:pt x="1427667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7081" y="8900738"/>
              <a:ext cx="136629" cy="13662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82847" y="9206392"/>
              <a:ext cx="704850" cy="33655"/>
            </a:xfrm>
            <a:custGeom>
              <a:avLst/>
              <a:gdLst/>
              <a:ahLst/>
              <a:cxnLst/>
              <a:rect l="l" t="t" r="r" b="b"/>
              <a:pathLst>
                <a:path w="704850" h="33654">
                  <a:moveTo>
                    <a:pt x="704523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704523" y="0"/>
                  </a:lnTo>
                  <a:lnTo>
                    <a:pt x="704523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639" y="9154604"/>
              <a:ext cx="136629" cy="1366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10800" y="9496509"/>
              <a:ext cx="1123315" cy="33655"/>
            </a:xfrm>
            <a:custGeom>
              <a:avLst/>
              <a:gdLst/>
              <a:ahLst/>
              <a:cxnLst/>
              <a:rect l="l" t="t" r="r" b="b"/>
              <a:pathLst>
                <a:path w="1123314" h="33654">
                  <a:moveTo>
                    <a:pt x="1122785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122785" y="0"/>
                  </a:lnTo>
                  <a:lnTo>
                    <a:pt x="1122785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1854" y="9444832"/>
              <a:ext cx="136629" cy="1366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54179" y="7938162"/>
              <a:ext cx="1053465" cy="33655"/>
            </a:xfrm>
            <a:custGeom>
              <a:avLst/>
              <a:gdLst/>
              <a:ahLst/>
              <a:cxnLst/>
              <a:rect l="l" t="t" r="r" b="b"/>
              <a:pathLst>
                <a:path w="1053464" h="33654">
                  <a:moveTo>
                    <a:pt x="105336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53369" y="0"/>
                  </a:lnTo>
                  <a:lnTo>
                    <a:pt x="105336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5817" y="7886485"/>
              <a:ext cx="136629" cy="13662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14594" y="8229932"/>
              <a:ext cx="1097280" cy="33655"/>
            </a:xfrm>
            <a:custGeom>
              <a:avLst/>
              <a:gdLst/>
              <a:ahLst/>
              <a:cxnLst/>
              <a:rect l="l" t="t" r="r" b="b"/>
              <a:pathLst>
                <a:path w="1097279" h="33654">
                  <a:moveTo>
                    <a:pt x="1097002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97002" y="0"/>
                  </a:lnTo>
                  <a:lnTo>
                    <a:pt x="1097002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9976" y="8178145"/>
              <a:ext cx="136629" cy="13662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309487" y="10254912"/>
              <a:ext cx="113030" cy="32384"/>
            </a:xfrm>
            <a:custGeom>
              <a:avLst/>
              <a:gdLst/>
              <a:ahLst/>
              <a:cxnLst/>
              <a:rect l="l" t="t" r="r" b="b"/>
              <a:pathLst>
                <a:path w="113029" h="32384">
                  <a:moveTo>
                    <a:pt x="112850" y="32087"/>
                  </a:moveTo>
                  <a:lnTo>
                    <a:pt x="0" y="32087"/>
                  </a:lnTo>
                  <a:lnTo>
                    <a:pt x="8136" y="20026"/>
                  </a:lnTo>
                  <a:lnTo>
                    <a:pt x="29853" y="5375"/>
                  </a:lnTo>
                  <a:lnTo>
                    <a:pt x="56425" y="0"/>
                  </a:lnTo>
                  <a:lnTo>
                    <a:pt x="82997" y="5375"/>
                  </a:lnTo>
                  <a:lnTo>
                    <a:pt x="104713" y="20026"/>
                  </a:lnTo>
                  <a:lnTo>
                    <a:pt x="112850" y="32087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0" y="8176657"/>
            <a:ext cx="1362710" cy="2110740"/>
          </a:xfrm>
          <a:custGeom>
            <a:avLst/>
            <a:gdLst/>
            <a:ahLst/>
            <a:cxnLst/>
            <a:rect l="l" t="t" r="r" b="b"/>
            <a:pathLst>
              <a:path w="1362710" h="2110740">
                <a:moveTo>
                  <a:pt x="1229455" y="1377259"/>
                </a:moveTo>
                <a:lnTo>
                  <a:pt x="1098667" y="1377259"/>
                </a:lnTo>
                <a:lnTo>
                  <a:pt x="1218659" y="1189502"/>
                </a:lnTo>
                <a:lnTo>
                  <a:pt x="1235296" y="1163500"/>
                </a:lnTo>
                <a:lnTo>
                  <a:pt x="1214470" y="1123391"/>
                </a:lnTo>
                <a:lnTo>
                  <a:pt x="875982" y="470545"/>
                </a:lnTo>
                <a:lnTo>
                  <a:pt x="705747" y="142305"/>
                </a:lnTo>
                <a:lnTo>
                  <a:pt x="0" y="110296"/>
                </a:lnTo>
                <a:lnTo>
                  <a:pt x="0" y="0"/>
                </a:lnTo>
                <a:lnTo>
                  <a:pt x="774282" y="35094"/>
                </a:lnTo>
                <a:lnTo>
                  <a:pt x="1000161" y="470546"/>
                </a:lnTo>
                <a:lnTo>
                  <a:pt x="1338649" y="1123391"/>
                </a:lnTo>
                <a:lnTo>
                  <a:pt x="1362449" y="1169228"/>
                </a:lnTo>
                <a:lnTo>
                  <a:pt x="1349447" y="1189504"/>
                </a:lnTo>
                <a:lnTo>
                  <a:pt x="1229455" y="1377259"/>
                </a:lnTo>
                <a:close/>
              </a:path>
              <a:path w="1362710" h="2110740">
                <a:moveTo>
                  <a:pt x="760743" y="2110342"/>
                </a:moveTo>
                <a:lnTo>
                  <a:pt x="629902" y="2110342"/>
                </a:lnTo>
                <a:lnTo>
                  <a:pt x="1098666" y="1377258"/>
                </a:lnTo>
                <a:lnTo>
                  <a:pt x="1229455" y="1377259"/>
                </a:lnTo>
                <a:lnTo>
                  <a:pt x="760743" y="2110342"/>
                </a:lnTo>
                <a:close/>
              </a:path>
              <a:path w="1362710" h="2110740">
                <a:moveTo>
                  <a:pt x="121888" y="2110342"/>
                </a:moveTo>
                <a:lnTo>
                  <a:pt x="0" y="2110342"/>
                </a:lnTo>
                <a:lnTo>
                  <a:pt x="0" y="2104825"/>
                </a:lnTo>
                <a:lnTo>
                  <a:pt x="121888" y="2110342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34494" y="3354870"/>
            <a:ext cx="17566640" cy="314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500"/>
              </a:lnSpc>
              <a:spcBef>
                <a:spcPts val="95"/>
              </a:spcBef>
            </a:pPr>
            <a:r>
              <a:rPr sz="4400" spc="-80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4400" spc="-5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35" dirty="0">
                <a:solidFill>
                  <a:srgbClr val="004AAC"/>
                </a:solidFill>
                <a:latin typeface="Verdana"/>
                <a:cs typeface="Verdana"/>
              </a:rPr>
              <a:t>methodology</a:t>
            </a:r>
            <a:r>
              <a:rPr sz="4400" spc="-5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5" dirty="0">
                <a:solidFill>
                  <a:srgbClr val="004AAC"/>
                </a:solidFill>
                <a:latin typeface="Verdana"/>
                <a:cs typeface="Verdana"/>
              </a:rPr>
              <a:t>included</a:t>
            </a:r>
            <a:r>
              <a:rPr sz="4400" spc="-5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9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4400" spc="-5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90" dirty="0">
                <a:solidFill>
                  <a:srgbClr val="004AAC"/>
                </a:solidFill>
                <a:latin typeface="Verdana"/>
                <a:cs typeface="Verdana"/>
              </a:rPr>
              <a:t>system</a:t>
            </a:r>
            <a:r>
              <a:rPr sz="4400" spc="-5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90" dirty="0">
                <a:solidFill>
                  <a:srgbClr val="004AAC"/>
                </a:solidFill>
                <a:latin typeface="Verdana"/>
                <a:cs typeface="Verdana"/>
              </a:rPr>
              <a:t>for</a:t>
            </a:r>
            <a:r>
              <a:rPr sz="4400" spc="-5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5" dirty="0">
                <a:solidFill>
                  <a:srgbClr val="004AAC"/>
                </a:solidFill>
                <a:latin typeface="Verdana"/>
                <a:cs typeface="Verdana"/>
              </a:rPr>
              <a:t>validating</a:t>
            </a:r>
            <a:r>
              <a:rPr sz="4400" spc="-52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sz="4400" spc="-5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correcting </a:t>
            </a:r>
            <a:r>
              <a:rPr sz="4400" spc="-153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240" dirty="0">
                <a:solidFill>
                  <a:srgbClr val="004AAC"/>
                </a:solidFill>
                <a:latin typeface="Verdana"/>
                <a:cs typeface="Verdana"/>
              </a:rPr>
              <a:t>SQL</a:t>
            </a:r>
            <a:r>
              <a:rPr sz="4400" spc="-1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queries</a:t>
            </a:r>
            <a:r>
              <a:rPr sz="4400" spc="-1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65" dirty="0">
                <a:solidFill>
                  <a:srgbClr val="004AAC"/>
                </a:solidFill>
                <a:latin typeface="Verdana"/>
                <a:cs typeface="Verdana"/>
              </a:rPr>
              <a:t>before</a:t>
            </a:r>
            <a:r>
              <a:rPr sz="4400" spc="-1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sz="4400" spc="-1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40" dirty="0">
                <a:solidFill>
                  <a:srgbClr val="004AAC"/>
                </a:solidFill>
                <a:latin typeface="Verdana"/>
                <a:cs typeface="Verdana"/>
              </a:rPr>
              <a:t>after</a:t>
            </a:r>
            <a:r>
              <a:rPr sz="4400" spc="-1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75" dirty="0">
                <a:solidFill>
                  <a:srgbClr val="004AAC"/>
                </a:solidFill>
                <a:latin typeface="Verdana"/>
                <a:cs typeface="Verdana"/>
              </a:rPr>
              <a:t>execution,</a:t>
            </a:r>
            <a:r>
              <a:rPr sz="4400" spc="-1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ensuring</a:t>
            </a:r>
            <a:r>
              <a:rPr sz="4400" spc="-1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that</a:t>
            </a:r>
            <a:r>
              <a:rPr sz="4400" spc="-1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75" dirty="0">
                <a:solidFill>
                  <a:srgbClr val="004AAC"/>
                </a:solidFill>
                <a:latin typeface="Verdana"/>
                <a:cs typeface="Verdana"/>
              </a:rPr>
              <a:t>any</a:t>
            </a:r>
            <a:r>
              <a:rPr sz="4400" spc="-1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00" dirty="0">
                <a:solidFill>
                  <a:srgbClr val="004AAC"/>
                </a:solidFill>
                <a:latin typeface="Verdana"/>
                <a:cs typeface="Verdana"/>
              </a:rPr>
              <a:t>issues </a:t>
            </a:r>
            <a:r>
              <a:rPr sz="4400" spc="-153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05" dirty="0">
                <a:solidFill>
                  <a:srgbClr val="004AAC"/>
                </a:solidFill>
                <a:latin typeface="Verdana"/>
                <a:cs typeface="Verdana"/>
              </a:rPr>
              <a:t>were </a:t>
            </a:r>
            <a:r>
              <a:rPr sz="4400" spc="20" dirty="0">
                <a:solidFill>
                  <a:srgbClr val="004AAC"/>
                </a:solidFill>
                <a:latin typeface="Verdana"/>
                <a:cs typeface="Verdana"/>
              </a:rPr>
              <a:t>automatically </a:t>
            </a:r>
            <a:r>
              <a:rPr sz="4400" spc="-65" dirty="0">
                <a:solidFill>
                  <a:srgbClr val="004AAC"/>
                </a:solidFill>
                <a:latin typeface="Verdana"/>
                <a:cs typeface="Verdana"/>
              </a:rPr>
              <a:t>addressed 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and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the </a:t>
            </a:r>
            <a:r>
              <a:rPr sz="4400" spc="-150" dirty="0">
                <a:solidFill>
                  <a:srgbClr val="004AAC"/>
                </a:solidFill>
                <a:latin typeface="Verdana"/>
                <a:cs typeface="Verdana"/>
              </a:rPr>
              <a:t>user </a:t>
            </a:r>
            <a:r>
              <a:rPr sz="4400" spc="-65" dirty="0">
                <a:solidFill>
                  <a:srgbClr val="004AAC"/>
                </a:solidFill>
                <a:latin typeface="Verdana"/>
                <a:cs typeface="Verdana"/>
              </a:rPr>
              <a:t>received </a:t>
            </a:r>
            <a:r>
              <a:rPr sz="4400" spc="20" dirty="0">
                <a:solidFill>
                  <a:srgbClr val="004AAC"/>
                </a:solidFill>
                <a:latin typeface="Verdana"/>
                <a:cs typeface="Verdana"/>
              </a:rPr>
              <a:t>accurate </a:t>
            </a:r>
            <a:r>
              <a:rPr sz="4400" spc="2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20" dirty="0">
                <a:solidFill>
                  <a:srgbClr val="004AAC"/>
                </a:solidFill>
                <a:latin typeface="Verdana"/>
                <a:cs typeface="Verdana"/>
              </a:rPr>
              <a:t>results.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734494" y="1272511"/>
            <a:ext cx="16924020" cy="1283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spc="-980" dirty="0"/>
              <a:t>6</a:t>
            </a:r>
            <a:r>
              <a:rPr sz="8250" spc="919" dirty="0"/>
              <a:t>-</a:t>
            </a:r>
            <a:r>
              <a:rPr sz="8250" spc="-925" dirty="0"/>
              <a:t> </a:t>
            </a:r>
            <a:r>
              <a:rPr sz="8250" spc="-965" dirty="0"/>
              <a:t>E</a:t>
            </a:r>
            <a:r>
              <a:rPr sz="8250" spc="-810" dirty="0"/>
              <a:t>rr</a:t>
            </a:r>
            <a:r>
              <a:rPr sz="8250" spc="-844" dirty="0"/>
              <a:t>o</a:t>
            </a:r>
            <a:r>
              <a:rPr sz="8250" spc="-810" dirty="0"/>
              <a:t>r</a:t>
            </a:r>
            <a:r>
              <a:rPr sz="8250" spc="-925" dirty="0"/>
              <a:t> </a:t>
            </a:r>
            <a:r>
              <a:rPr sz="8250" spc="-1295" dirty="0"/>
              <a:t>H</a:t>
            </a:r>
            <a:r>
              <a:rPr sz="8250" spc="-425" dirty="0"/>
              <a:t>a</a:t>
            </a:r>
            <a:r>
              <a:rPr sz="8250" spc="-940" dirty="0"/>
              <a:t>n</a:t>
            </a:r>
            <a:r>
              <a:rPr sz="8250" spc="-715" dirty="0"/>
              <a:t>d</a:t>
            </a:r>
            <a:r>
              <a:rPr sz="8250" spc="75" dirty="0"/>
              <a:t>l</a:t>
            </a:r>
            <a:r>
              <a:rPr sz="8250" spc="-385" dirty="0"/>
              <a:t>i</a:t>
            </a:r>
            <a:r>
              <a:rPr sz="8250" spc="-940" dirty="0"/>
              <a:t>n</a:t>
            </a:r>
            <a:r>
              <a:rPr sz="8250" spc="-710" dirty="0"/>
              <a:t>g</a:t>
            </a:r>
            <a:r>
              <a:rPr sz="8250" spc="-925" dirty="0"/>
              <a:t> </a:t>
            </a:r>
            <a:r>
              <a:rPr sz="8250" spc="-425" dirty="0"/>
              <a:t>a</a:t>
            </a:r>
            <a:r>
              <a:rPr sz="8250" spc="-940" dirty="0"/>
              <a:t>n</a:t>
            </a:r>
            <a:r>
              <a:rPr sz="8250" spc="-715" dirty="0"/>
              <a:t>d</a:t>
            </a:r>
            <a:r>
              <a:rPr sz="8250" spc="-925" dirty="0"/>
              <a:t> </a:t>
            </a:r>
            <a:r>
              <a:rPr sz="8250" spc="-235" dirty="0"/>
              <a:t>C</a:t>
            </a:r>
            <a:r>
              <a:rPr sz="8250" spc="-844" dirty="0"/>
              <a:t>o</a:t>
            </a:r>
            <a:r>
              <a:rPr sz="8250" spc="-810" dirty="0"/>
              <a:t>rr</a:t>
            </a:r>
            <a:r>
              <a:rPr sz="8250" spc="-740" dirty="0"/>
              <a:t>e</a:t>
            </a:r>
            <a:r>
              <a:rPr sz="8250" spc="-135" dirty="0"/>
              <a:t>c</a:t>
            </a:r>
            <a:r>
              <a:rPr sz="8250" spc="-210" dirty="0"/>
              <a:t>t</a:t>
            </a:r>
            <a:r>
              <a:rPr sz="8250" spc="-385" dirty="0"/>
              <a:t>i</a:t>
            </a:r>
            <a:r>
              <a:rPr sz="8250" spc="-844" dirty="0"/>
              <a:t>o</a:t>
            </a:r>
            <a:r>
              <a:rPr sz="8250" spc="-940" dirty="0"/>
              <a:t>n</a:t>
            </a:r>
            <a:r>
              <a:rPr sz="8250" spc="-490" dirty="0"/>
              <a:t>:</a:t>
            </a:r>
            <a:endParaRPr sz="8250"/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74830" y="6175495"/>
            <a:ext cx="4111536" cy="41115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29829" y="8429828"/>
            <a:ext cx="3458171" cy="18541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9045" y="4174316"/>
            <a:ext cx="3966210" cy="459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b="1" spc="-90" dirty="0">
                <a:solidFill>
                  <a:srgbClr val="004AAC"/>
                </a:solidFill>
                <a:latin typeface="Tahoma"/>
                <a:cs typeface="Tahoma"/>
              </a:rPr>
              <a:t>G</a:t>
            </a:r>
            <a:r>
              <a:rPr sz="2850" b="1" spc="-10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2850" b="1" spc="4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850" b="1" spc="-35" dirty="0">
                <a:solidFill>
                  <a:srgbClr val="004AAC"/>
                </a:solidFill>
                <a:latin typeface="Tahoma"/>
                <a:cs typeface="Tahoma"/>
              </a:rPr>
              <a:t>p</a:t>
            </a:r>
            <a:r>
              <a:rPr sz="2850" b="1" spc="-125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285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50" b="1" spc="-345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2850" b="1" spc="-4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850" b="1" spc="-85" dirty="0">
                <a:solidFill>
                  <a:srgbClr val="004AAC"/>
                </a:solidFill>
                <a:latin typeface="Tahoma"/>
                <a:cs typeface="Tahoma"/>
              </a:rPr>
              <a:t>G</a:t>
            </a:r>
            <a:r>
              <a:rPr sz="285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50" b="1" spc="-195" dirty="0">
                <a:solidFill>
                  <a:srgbClr val="004AAC"/>
                </a:solidFill>
                <a:latin typeface="Tahoma"/>
                <a:cs typeface="Tahoma"/>
              </a:rPr>
              <a:t>w</a:t>
            </a:r>
            <a:r>
              <a:rPr sz="2850" b="1" spc="-2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2850" b="1" spc="4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2850" b="1" spc="-125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285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50" b="1" spc="-215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2850" b="1" spc="-6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2850" b="1" spc="-105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2850" b="1" spc="-60" dirty="0">
                <a:solidFill>
                  <a:srgbClr val="004AAC"/>
                </a:solidFill>
                <a:latin typeface="Tahoma"/>
                <a:cs typeface="Tahoma"/>
              </a:rPr>
              <a:t>4</a:t>
            </a:r>
            <a:r>
              <a:rPr sz="2850" b="1" spc="-204" dirty="0">
                <a:solidFill>
                  <a:srgbClr val="004AAC"/>
                </a:solidFill>
                <a:latin typeface="Tahoma"/>
                <a:cs typeface="Tahoma"/>
              </a:rPr>
              <a:t>j</a:t>
            </a:r>
            <a:r>
              <a:rPr sz="2850" b="1" spc="-60" dirty="0">
                <a:solidFill>
                  <a:srgbClr val="004AAC"/>
                </a:solidFill>
                <a:latin typeface="Tahoma"/>
                <a:cs typeface="Tahoma"/>
              </a:rPr>
              <a:t>:</a:t>
            </a:r>
            <a:endParaRPr sz="28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970" y="4843955"/>
            <a:ext cx="142875" cy="14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7970" y="7872905"/>
            <a:ext cx="142875" cy="1428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9045" y="5617963"/>
            <a:ext cx="9588500" cy="254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7380" marR="1136650" algn="just">
              <a:lnSpc>
                <a:spcPct val="116199"/>
              </a:lnSpc>
              <a:spcBef>
                <a:spcPts val="100"/>
              </a:spcBef>
            </a:pPr>
            <a:r>
              <a:rPr sz="2850" spc="-70" dirty="0">
                <a:solidFill>
                  <a:srgbClr val="004AAC"/>
                </a:solidFill>
                <a:latin typeface="Verdana"/>
                <a:cs typeface="Verdana"/>
              </a:rPr>
              <a:t>size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10" dirty="0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004AAC"/>
                </a:solidFill>
                <a:latin typeface="Verdana"/>
                <a:cs typeface="Verdana"/>
              </a:rPr>
              <a:t>complexity</a:t>
            </a:r>
            <a:r>
              <a:rPr sz="2850" spc="-3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10" dirty="0">
                <a:solidFill>
                  <a:srgbClr val="004AAC"/>
                </a:solidFill>
                <a:latin typeface="Verdana"/>
                <a:cs typeface="Verdana"/>
              </a:rPr>
              <a:t>of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2850" spc="-3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004AAC"/>
                </a:solidFill>
                <a:latin typeface="Verdana"/>
                <a:cs typeface="Verdana"/>
              </a:rPr>
              <a:t>data.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35" dirty="0">
                <a:solidFill>
                  <a:srgbClr val="004AAC"/>
                </a:solidFill>
                <a:latin typeface="Verdana"/>
                <a:cs typeface="Verdana"/>
              </a:rPr>
              <a:t>Additionally, </a:t>
            </a:r>
            <a:r>
              <a:rPr sz="2850" spc="-9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80" dirty="0">
                <a:solidFill>
                  <a:srgbClr val="004AAC"/>
                </a:solidFill>
                <a:latin typeface="Verdana"/>
                <a:cs typeface="Verdana"/>
              </a:rPr>
              <a:t>Neo4j's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004AAC"/>
                </a:solidFill>
                <a:latin typeface="Verdana"/>
                <a:cs typeface="Verdana"/>
              </a:rPr>
              <a:t>environment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35" dirty="0">
                <a:solidFill>
                  <a:srgbClr val="004AAC"/>
                </a:solidFill>
                <a:latin typeface="Verdana"/>
                <a:cs typeface="Verdana"/>
              </a:rPr>
              <a:t>didn’t</a:t>
            </a:r>
            <a:r>
              <a:rPr sz="2850" spc="-3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120" dirty="0">
                <a:solidFill>
                  <a:srgbClr val="004AAC"/>
                </a:solidFill>
                <a:latin typeface="Verdana"/>
                <a:cs typeface="Verdana"/>
              </a:rPr>
              <a:t>work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004AAC"/>
                </a:solidFill>
                <a:latin typeface="Verdana"/>
                <a:cs typeface="Verdana"/>
              </a:rPr>
              <a:t>smoothly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55" dirty="0">
                <a:solidFill>
                  <a:srgbClr val="004AAC"/>
                </a:solidFill>
                <a:latin typeface="Verdana"/>
                <a:cs typeface="Verdana"/>
              </a:rPr>
              <a:t>on </a:t>
            </a:r>
            <a:r>
              <a:rPr sz="2850" spc="-9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004AAC"/>
                </a:solidFill>
                <a:latin typeface="Verdana"/>
                <a:cs typeface="Verdana"/>
              </a:rPr>
              <a:t>Windows.</a:t>
            </a:r>
            <a:endParaRPr sz="2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850" b="1" spc="-114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2850" b="1" spc="4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850" b="1" spc="-13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2850" b="1" spc="-55" dirty="0">
                <a:solidFill>
                  <a:srgbClr val="004AAC"/>
                </a:solidFill>
                <a:latin typeface="Tahoma"/>
                <a:cs typeface="Tahoma"/>
              </a:rPr>
              <a:t>g</a:t>
            </a:r>
            <a:r>
              <a:rPr sz="2850" b="1" spc="-90" dirty="0">
                <a:solidFill>
                  <a:srgbClr val="004AAC"/>
                </a:solidFill>
                <a:latin typeface="Tahoma"/>
                <a:cs typeface="Tahoma"/>
              </a:rPr>
              <a:t>G</a:t>
            </a:r>
            <a:r>
              <a:rPr sz="2850" b="1" spc="-10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2850" b="1" spc="4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850" b="1" spc="-35" dirty="0">
                <a:solidFill>
                  <a:srgbClr val="004AAC"/>
                </a:solidFill>
                <a:latin typeface="Tahoma"/>
                <a:cs typeface="Tahoma"/>
              </a:rPr>
              <a:t>p</a:t>
            </a:r>
            <a:r>
              <a:rPr sz="2850" b="1" spc="-125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285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50" b="1" spc="70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2850" b="1" spc="-90" dirty="0">
                <a:solidFill>
                  <a:srgbClr val="004AAC"/>
                </a:solidFill>
                <a:latin typeface="Tahoma"/>
                <a:cs typeface="Tahoma"/>
              </a:rPr>
              <a:t>y</a:t>
            </a:r>
            <a:r>
              <a:rPr sz="2850" b="1" spc="120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2850" b="1" spc="135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2850" b="1" spc="-2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2850" b="1" spc="125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285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50" b="1" spc="-90" dirty="0">
                <a:solidFill>
                  <a:srgbClr val="004AAC"/>
                </a:solidFill>
                <a:latin typeface="Tahoma"/>
                <a:cs typeface="Tahoma"/>
              </a:rPr>
              <a:t>G</a:t>
            </a:r>
            <a:r>
              <a:rPr sz="2850" b="1" spc="-10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2850" b="1" spc="4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850" b="1" spc="-35" dirty="0">
                <a:solidFill>
                  <a:srgbClr val="004AAC"/>
                </a:solidFill>
                <a:latin typeface="Tahoma"/>
                <a:cs typeface="Tahoma"/>
              </a:rPr>
              <a:t>p</a:t>
            </a:r>
            <a:r>
              <a:rPr sz="2850" b="1" spc="-130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2850" b="1" spc="-60" dirty="0">
                <a:solidFill>
                  <a:srgbClr val="004AAC"/>
                </a:solidFill>
                <a:latin typeface="Tahoma"/>
                <a:cs typeface="Tahoma"/>
              </a:rPr>
              <a:t>:</a:t>
            </a:r>
            <a:endParaRPr sz="2850">
              <a:latin typeface="Tahoma"/>
              <a:cs typeface="Tahoma"/>
            </a:endParaRPr>
          </a:p>
          <a:p>
            <a:pPr marL="627380">
              <a:lnSpc>
                <a:spcPct val="100000"/>
              </a:lnSpc>
              <a:spcBef>
                <a:spcPts val="555"/>
              </a:spcBef>
            </a:pPr>
            <a:r>
              <a:rPr sz="2850" spc="-65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60" dirty="0">
                <a:solidFill>
                  <a:srgbClr val="004AAC"/>
                </a:solidFill>
                <a:latin typeface="Verdana"/>
                <a:cs typeface="Verdana"/>
              </a:rPr>
              <a:t>LangGraph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004AAC"/>
                </a:solidFill>
                <a:latin typeface="Verdana"/>
                <a:cs typeface="Verdana"/>
              </a:rPr>
              <a:t>framework</a:t>
            </a:r>
            <a:r>
              <a:rPr sz="2850" spc="-3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30" dirty="0">
                <a:solidFill>
                  <a:srgbClr val="004AAC"/>
                </a:solidFill>
                <a:latin typeface="Verdana"/>
                <a:cs typeface="Verdana"/>
              </a:rPr>
              <a:t>has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50" dirty="0">
                <a:solidFill>
                  <a:srgbClr val="004AAC"/>
                </a:solidFill>
                <a:latin typeface="Verdana"/>
                <a:cs typeface="Verdana"/>
              </a:rPr>
              <a:t>several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004AAC"/>
                </a:solidFill>
                <a:latin typeface="Verdana"/>
                <a:cs typeface="Verdana"/>
              </a:rPr>
              <a:t>environment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854" y="8142089"/>
            <a:ext cx="7522209" cy="153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sz="2850" spc="-20" dirty="0">
                <a:solidFill>
                  <a:srgbClr val="004AAC"/>
                </a:solidFill>
                <a:latin typeface="Verdana"/>
                <a:cs typeface="Verdana"/>
              </a:rPr>
              <a:t>d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2850" spc="-10" dirty="0">
                <a:solidFill>
                  <a:srgbClr val="004AAC"/>
                </a:solidFill>
                <a:latin typeface="Verdana"/>
                <a:cs typeface="Verdana"/>
              </a:rPr>
              <a:t>p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2850" spc="-70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2850" spc="-20" dirty="0">
                <a:solidFill>
                  <a:srgbClr val="004AAC"/>
                </a:solidFill>
                <a:latin typeface="Verdana"/>
                <a:cs typeface="Verdana"/>
              </a:rPr>
              <a:t>d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2850" spc="-70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2850" spc="150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2850" spc="-75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2850" spc="-75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4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2850" spc="-70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2850" spc="-15" dirty="0">
                <a:solidFill>
                  <a:srgbClr val="004AAC"/>
                </a:solidFill>
                <a:latin typeface="Verdana"/>
                <a:cs typeface="Verdana"/>
              </a:rPr>
              <a:t>d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110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2850" spc="4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2850" spc="150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2850" spc="-225" dirty="0">
                <a:solidFill>
                  <a:srgbClr val="004AAC"/>
                </a:solidFill>
                <a:latin typeface="Verdana"/>
                <a:cs typeface="Verdana"/>
              </a:rPr>
              <a:t>k</a:t>
            </a:r>
            <a:r>
              <a:rPr sz="2850" spc="-75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110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2850" spc="4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2850" spc="-215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2850" spc="-10" dirty="0">
                <a:solidFill>
                  <a:srgbClr val="004AAC"/>
                </a:solidFill>
                <a:latin typeface="Verdana"/>
                <a:cs typeface="Verdana"/>
              </a:rPr>
              <a:t>g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2850" spc="-225" dirty="0">
                <a:solidFill>
                  <a:srgbClr val="004AAC"/>
                </a:solidFill>
                <a:latin typeface="Verdana"/>
                <a:cs typeface="Verdana"/>
              </a:rPr>
              <a:t>,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2850" spc="-95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2850" spc="-10" dirty="0">
                <a:solidFill>
                  <a:srgbClr val="004AAC"/>
                </a:solidFill>
                <a:latin typeface="Verdana"/>
                <a:cs typeface="Verdana"/>
              </a:rPr>
              <a:t>pp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2850" spc="-215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285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2850" spc="-75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2850" spc="-120" dirty="0">
                <a:solidFill>
                  <a:srgbClr val="004AAC"/>
                </a:solidFill>
                <a:latin typeface="Verdana"/>
                <a:cs typeface="Verdana"/>
              </a:rPr>
              <a:t>v</a:t>
            </a:r>
            <a:r>
              <a:rPr sz="2850" spc="-30" dirty="0">
                <a:solidFill>
                  <a:srgbClr val="004AAC"/>
                </a:solidFill>
                <a:latin typeface="Verdana"/>
                <a:cs typeface="Verdana"/>
              </a:rPr>
              <a:t>e  </a:t>
            </a:r>
            <a:r>
              <a:rPr sz="2850" spc="-65" dirty="0">
                <a:solidFill>
                  <a:srgbClr val="004AAC"/>
                </a:solidFill>
                <a:latin typeface="Verdana"/>
                <a:cs typeface="Verdana"/>
              </a:rPr>
              <a:t>community,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65" dirty="0">
                <a:solidFill>
                  <a:srgbClr val="004AAC"/>
                </a:solidFill>
                <a:latin typeface="Verdana"/>
                <a:cs typeface="Verdana"/>
              </a:rPr>
              <a:t>making</a:t>
            </a:r>
            <a:r>
              <a:rPr sz="2850" spc="-3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004AAC"/>
                </a:solidFill>
                <a:latin typeface="Verdana"/>
                <a:cs typeface="Verdana"/>
              </a:rPr>
              <a:t>it</a:t>
            </a:r>
            <a:r>
              <a:rPr sz="2850" spc="-3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85" dirty="0">
                <a:solidFill>
                  <a:srgbClr val="004AAC"/>
                </a:solidFill>
                <a:latin typeface="Verdana"/>
                <a:cs typeface="Verdana"/>
              </a:rPr>
              <a:t>more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5" dirty="0">
                <a:solidFill>
                  <a:srgbClr val="004AAC"/>
                </a:solidFill>
                <a:latin typeface="Verdana"/>
                <a:cs typeface="Verdana"/>
              </a:rPr>
              <a:t>challenging</a:t>
            </a:r>
            <a:r>
              <a:rPr sz="2850" spc="-3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004AAC"/>
                </a:solidFill>
                <a:latin typeface="Verdana"/>
                <a:cs typeface="Verdana"/>
              </a:rPr>
              <a:t>to </a:t>
            </a:r>
            <a:r>
              <a:rPr sz="2850" spc="-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2850" spc="-50" dirty="0">
                <a:solidFill>
                  <a:srgbClr val="004AAC"/>
                </a:solidFill>
                <a:latin typeface="Verdana"/>
                <a:cs typeface="Verdana"/>
              </a:rPr>
              <a:t>m</a:t>
            </a:r>
            <a:r>
              <a:rPr sz="2850" spc="-10" dirty="0">
                <a:solidFill>
                  <a:srgbClr val="004AAC"/>
                </a:solidFill>
                <a:latin typeface="Verdana"/>
                <a:cs typeface="Verdana"/>
              </a:rPr>
              <a:t>p</a:t>
            </a:r>
            <a:r>
              <a:rPr sz="2850" spc="110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2850" spc="-50" dirty="0">
                <a:solidFill>
                  <a:srgbClr val="004AAC"/>
                </a:solidFill>
                <a:latin typeface="Verdana"/>
                <a:cs typeface="Verdana"/>
              </a:rPr>
              <a:t>m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2850" spc="-70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285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4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2850" spc="-70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2850" spc="-15" dirty="0">
                <a:solidFill>
                  <a:srgbClr val="004AAC"/>
                </a:solidFill>
                <a:latin typeface="Verdana"/>
                <a:cs typeface="Verdana"/>
              </a:rPr>
              <a:t>d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2850" spc="-215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2850" spc="-95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2850" spc="-25" dirty="0">
                <a:solidFill>
                  <a:srgbClr val="004AAC"/>
                </a:solidFill>
                <a:latin typeface="Verdana"/>
                <a:cs typeface="Verdana"/>
              </a:rPr>
              <a:t>b</a:t>
            </a:r>
            <a:r>
              <a:rPr sz="2850" spc="110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2850" spc="-75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2850" spc="-70" dirty="0">
                <a:solidFill>
                  <a:srgbClr val="004AAC"/>
                </a:solidFill>
                <a:latin typeface="Verdana"/>
                <a:cs typeface="Verdana"/>
              </a:rPr>
              <a:t>h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oo</a:t>
            </a:r>
            <a:r>
              <a:rPr sz="285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2850" spc="60" dirty="0">
                <a:solidFill>
                  <a:srgbClr val="004AAC"/>
                </a:solidFill>
                <a:latin typeface="Verdana"/>
                <a:cs typeface="Verdana"/>
              </a:rPr>
              <a:t>ff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2850" spc="150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285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2850" spc="-75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2850" spc="-120" dirty="0">
                <a:solidFill>
                  <a:srgbClr val="004AAC"/>
                </a:solidFill>
                <a:latin typeface="Verdana"/>
                <a:cs typeface="Verdana"/>
              </a:rPr>
              <a:t>v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2850" spc="110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2850" spc="-165" dirty="0">
                <a:solidFill>
                  <a:srgbClr val="004AAC"/>
                </a:solidFill>
                <a:latin typeface="Verdana"/>
                <a:cs typeface="Verdana"/>
              </a:rPr>
              <a:t>y</a:t>
            </a:r>
            <a:r>
              <a:rPr sz="2850" spc="-260" dirty="0">
                <a:solidFill>
                  <a:srgbClr val="004AAC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854" y="4679141"/>
            <a:ext cx="11647805" cy="977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50" spc="-65" dirty="0">
                <a:solidFill>
                  <a:srgbClr val="004AAC"/>
                </a:solidFill>
                <a:latin typeface="Verdana"/>
                <a:cs typeface="Verdana"/>
              </a:rPr>
              <a:t>Transforming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45" dirty="0">
                <a:solidFill>
                  <a:srgbClr val="004AAC"/>
                </a:solidFill>
                <a:latin typeface="Verdana"/>
                <a:cs typeface="Verdana"/>
              </a:rPr>
              <a:t>large-scale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15" dirty="0">
                <a:solidFill>
                  <a:srgbClr val="004AAC"/>
                </a:solidFill>
                <a:latin typeface="Verdana"/>
                <a:cs typeface="Verdana"/>
              </a:rPr>
              <a:t>relational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5" dirty="0">
                <a:solidFill>
                  <a:srgbClr val="004AAC"/>
                </a:solidFill>
                <a:latin typeface="Verdana"/>
                <a:cs typeface="Verdana"/>
              </a:rPr>
              <a:t>database</a:t>
            </a:r>
            <a:r>
              <a:rPr sz="2850" spc="-35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45" dirty="0">
                <a:solidFill>
                  <a:srgbClr val="004AAC"/>
                </a:solidFill>
                <a:latin typeface="Verdana"/>
                <a:cs typeface="Verdana"/>
              </a:rPr>
              <a:t>into</a:t>
            </a:r>
            <a:endParaRPr sz="2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  <a:tabLst>
                <a:tab pos="9298305" algn="l"/>
              </a:tabLst>
            </a:pPr>
            <a:r>
              <a:rPr sz="2850" spc="5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2850" spc="-3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50" dirty="0">
                <a:solidFill>
                  <a:srgbClr val="004AAC"/>
                </a:solidFill>
                <a:latin typeface="Verdana"/>
                <a:cs typeface="Verdana"/>
              </a:rPr>
              <a:t>graph</a:t>
            </a:r>
            <a:r>
              <a:rPr sz="2850" spc="-3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65" dirty="0">
                <a:solidFill>
                  <a:srgbClr val="004AAC"/>
                </a:solidFill>
                <a:latin typeface="Verdana"/>
                <a:cs typeface="Verdana"/>
              </a:rPr>
              <a:t>structure</a:t>
            </a:r>
            <a:r>
              <a:rPr sz="2850" spc="-3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15" dirty="0">
                <a:solidFill>
                  <a:srgbClr val="004AAC"/>
                </a:solidFill>
                <a:latin typeface="Verdana"/>
                <a:cs typeface="Verdana"/>
              </a:rPr>
              <a:t>was</a:t>
            </a:r>
            <a:r>
              <a:rPr sz="2850" spc="-3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004AAC"/>
                </a:solidFill>
                <a:latin typeface="Verdana"/>
                <a:cs typeface="Verdana"/>
              </a:rPr>
              <a:t>not</a:t>
            </a:r>
            <a:r>
              <a:rPr sz="2850" spc="-3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65" dirty="0">
                <a:solidFill>
                  <a:srgbClr val="004AAC"/>
                </a:solidFill>
                <a:latin typeface="Verdana"/>
                <a:cs typeface="Verdana"/>
              </a:rPr>
              <a:t>straightforward,</a:t>
            </a:r>
            <a:r>
              <a:rPr sz="2850" spc="-3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60" dirty="0">
                <a:solidFill>
                  <a:srgbClr val="004AAC"/>
                </a:solidFill>
                <a:latin typeface="Verdana"/>
                <a:cs typeface="Verdana"/>
              </a:rPr>
              <a:t>given</a:t>
            </a:r>
            <a:r>
              <a:rPr sz="2850" spc="-3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004AAC"/>
                </a:solidFill>
                <a:latin typeface="Verdana"/>
                <a:cs typeface="Verdana"/>
              </a:rPr>
              <a:t>the	</a:t>
            </a:r>
            <a:r>
              <a:rPr sz="5025" b="1" spc="-89" baseline="-3316" dirty="0">
                <a:solidFill>
                  <a:srgbClr val="004AAC"/>
                </a:solidFill>
                <a:latin typeface="Tahoma"/>
                <a:cs typeface="Tahoma"/>
              </a:rPr>
              <a:t>LangChain:</a:t>
            </a:r>
            <a:endParaRPr sz="5025" baseline="-3316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60088" y="252571"/>
            <a:ext cx="16062325" cy="1718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100" spc="-790" dirty="0">
                <a:latin typeface="Tahoma"/>
                <a:cs typeface="Tahoma"/>
              </a:rPr>
              <a:t>F</a:t>
            </a:r>
            <a:r>
              <a:rPr sz="11100" spc="-385" dirty="0">
                <a:latin typeface="Tahoma"/>
                <a:cs typeface="Tahoma"/>
              </a:rPr>
              <a:t>r</a:t>
            </a:r>
            <a:r>
              <a:rPr sz="11100" spc="190" dirty="0">
                <a:latin typeface="Tahoma"/>
                <a:cs typeface="Tahoma"/>
              </a:rPr>
              <a:t>a</a:t>
            </a:r>
            <a:r>
              <a:rPr sz="11100" spc="-515" dirty="0">
                <a:latin typeface="Tahoma"/>
                <a:cs typeface="Tahoma"/>
              </a:rPr>
              <a:t>m</a:t>
            </a:r>
            <a:r>
              <a:rPr sz="11100" spc="-220" dirty="0">
                <a:latin typeface="Tahoma"/>
                <a:cs typeface="Tahoma"/>
              </a:rPr>
              <a:t>e</a:t>
            </a:r>
            <a:r>
              <a:rPr sz="11100" spc="-725" dirty="0">
                <a:latin typeface="Tahoma"/>
                <a:cs typeface="Tahoma"/>
              </a:rPr>
              <a:t>w</a:t>
            </a:r>
            <a:r>
              <a:rPr sz="11100" spc="-370" dirty="0">
                <a:latin typeface="Tahoma"/>
                <a:cs typeface="Tahoma"/>
              </a:rPr>
              <a:t>o</a:t>
            </a:r>
            <a:r>
              <a:rPr sz="11100" spc="-385" dirty="0">
                <a:latin typeface="Tahoma"/>
                <a:cs typeface="Tahoma"/>
              </a:rPr>
              <a:t>r</a:t>
            </a:r>
            <a:r>
              <a:rPr sz="11100" spc="-295" dirty="0">
                <a:latin typeface="Tahoma"/>
                <a:cs typeface="Tahoma"/>
              </a:rPr>
              <a:t>k</a:t>
            </a:r>
            <a:r>
              <a:rPr sz="11100" spc="-235" dirty="0">
                <a:latin typeface="Tahoma"/>
                <a:cs typeface="Tahoma"/>
              </a:rPr>
              <a:t>s</a:t>
            </a:r>
            <a:r>
              <a:rPr sz="11100" spc="-700" dirty="0">
                <a:latin typeface="Tahoma"/>
                <a:cs typeface="Tahoma"/>
              </a:rPr>
              <a:t> </a:t>
            </a:r>
            <a:r>
              <a:rPr sz="11100" spc="-204" dirty="0">
                <a:latin typeface="Tahoma"/>
                <a:cs typeface="Tahoma"/>
              </a:rPr>
              <a:t>T</a:t>
            </a:r>
            <a:r>
              <a:rPr sz="11100" spc="-385" dirty="0">
                <a:latin typeface="Tahoma"/>
                <a:cs typeface="Tahoma"/>
              </a:rPr>
              <a:t>r</a:t>
            </a:r>
            <a:r>
              <a:rPr sz="11100" spc="190" dirty="0">
                <a:latin typeface="Tahoma"/>
                <a:cs typeface="Tahoma"/>
              </a:rPr>
              <a:t>a</a:t>
            </a:r>
            <a:r>
              <a:rPr sz="11100" spc="-195" dirty="0">
                <a:latin typeface="Tahoma"/>
                <a:cs typeface="Tahoma"/>
              </a:rPr>
              <a:t>d</a:t>
            </a:r>
            <a:r>
              <a:rPr sz="11100" spc="-220" dirty="0">
                <a:latin typeface="Tahoma"/>
                <a:cs typeface="Tahoma"/>
              </a:rPr>
              <a:t>e</a:t>
            </a:r>
            <a:r>
              <a:rPr sz="11100" spc="1775" dirty="0">
                <a:latin typeface="Tahoma"/>
                <a:cs typeface="Tahoma"/>
              </a:rPr>
              <a:t>-</a:t>
            </a:r>
            <a:r>
              <a:rPr sz="11100" spc="-370" dirty="0">
                <a:latin typeface="Tahoma"/>
                <a:cs typeface="Tahoma"/>
              </a:rPr>
              <a:t>o</a:t>
            </a:r>
            <a:r>
              <a:rPr sz="11100" spc="140" dirty="0">
                <a:latin typeface="Tahoma"/>
                <a:cs typeface="Tahoma"/>
              </a:rPr>
              <a:t>ff</a:t>
            </a:r>
            <a:r>
              <a:rPr sz="11100" spc="-235" dirty="0">
                <a:latin typeface="Tahoma"/>
                <a:cs typeface="Tahoma"/>
              </a:rPr>
              <a:t>s</a:t>
            </a:r>
            <a:endParaRPr sz="1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5737" y="2333242"/>
            <a:ext cx="16456660" cy="1511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6100"/>
              </a:lnSpc>
              <a:spcBef>
                <a:spcPts val="90"/>
              </a:spcBef>
            </a:pPr>
            <a:r>
              <a:rPr sz="2800" b="1" spc="-1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800" b="1" spc="-17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35" dirty="0">
                <a:solidFill>
                  <a:srgbClr val="004AAC"/>
                </a:solidFill>
                <a:latin typeface="Tahoma"/>
                <a:cs typeface="Tahoma"/>
              </a:rPr>
              <a:t>Large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35" dirty="0">
                <a:solidFill>
                  <a:srgbClr val="004AAC"/>
                </a:solidFill>
                <a:latin typeface="Tahoma"/>
                <a:cs typeface="Tahoma"/>
              </a:rPr>
              <a:t>Language</a:t>
            </a:r>
            <a:r>
              <a:rPr sz="2800" b="1" spc="-17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25" dirty="0">
                <a:solidFill>
                  <a:srgbClr val="004AAC"/>
                </a:solidFill>
                <a:latin typeface="Tahoma"/>
                <a:cs typeface="Tahoma"/>
              </a:rPr>
              <a:t>Model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40" dirty="0">
                <a:solidFill>
                  <a:srgbClr val="004AAC"/>
                </a:solidFill>
                <a:latin typeface="Tahoma"/>
                <a:cs typeface="Tahoma"/>
              </a:rPr>
              <a:t>(LLM)</a:t>
            </a:r>
            <a:r>
              <a:rPr sz="2800" b="1" spc="-17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25" dirty="0">
                <a:solidFill>
                  <a:srgbClr val="004AAC"/>
                </a:solidFill>
                <a:latin typeface="Tahoma"/>
                <a:cs typeface="Tahoma"/>
              </a:rPr>
              <a:t>and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95" dirty="0">
                <a:solidFill>
                  <a:srgbClr val="004AAC"/>
                </a:solidFill>
                <a:latin typeface="Tahoma"/>
                <a:cs typeface="Tahoma"/>
              </a:rPr>
              <a:t>SQL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004AAC"/>
                </a:solidFill>
                <a:latin typeface="Tahoma"/>
                <a:cs typeface="Tahoma"/>
              </a:rPr>
              <a:t>databases</a:t>
            </a:r>
            <a:r>
              <a:rPr sz="2800" b="1" spc="-17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20" dirty="0">
                <a:solidFill>
                  <a:srgbClr val="004AAC"/>
                </a:solidFill>
                <a:latin typeface="Tahoma"/>
                <a:cs typeface="Tahoma"/>
              </a:rPr>
              <a:t>are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55" dirty="0">
                <a:solidFill>
                  <a:srgbClr val="004AAC"/>
                </a:solidFill>
                <a:latin typeface="Tahoma"/>
                <a:cs typeface="Tahoma"/>
              </a:rPr>
              <a:t>required</a:t>
            </a:r>
            <a:r>
              <a:rPr sz="2800" b="1" spc="-17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15" dirty="0">
                <a:solidFill>
                  <a:srgbClr val="004AAC"/>
                </a:solidFill>
                <a:latin typeface="Tahoma"/>
                <a:cs typeface="Tahoma"/>
              </a:rPr>
              <a:t>to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15" dirty="0">
                <a:solidFill>
                  <a:srgbClr val="004AAC"/>
                </a:solidFill>
                <a:latin typeface="Tahoma"/>
                <a:cs typeface="Tahoma"/>
              </a:rPr>
              <a:t>develop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30" dirty="0">
                <a:solidFill>
                  <a:srgbClr val="004AAC"/>
                </a:solidFill>
                <a:latin typeface="Tahoma"/>
                <a:cs typeface="Tahoma"/>
              </a:rPr>
              <a:t>the</a:t>
            </a:r>
            <a:r>
              <a:rPr sz="2800" b="1" spc="-17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30" dirty="0">
                <a:solidFill>
                  <a:srgbClr val="004AAC"/>
                </a:solidFill>
                <a:latin typeface="Tahoma"/>
                <a:cs typeface="Tahoma"/>
              </a:rPr>
              <a:t>system,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40" dirty="0">
                <a:solidFill>
                  <a:srgbClr val="004AAC"/>
                </a:solidFill>
                <a:latin typeface="Tahoma"/>
                <a:cs typeface="Tahoma"/>
              </a:rPr>
              <a:t>but</a:t>
            </a:r>
            <a:r>
              <a:rPr sz="2800" b="1" spc="-17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60" dirty="0">
                <a:solidFill>
                  <a:srgbClr val="004AAC"/>
                </a:solidFill>
                <a:latin typeface="Tahoma"/>
                <a:cs typeface="Tahoma"/>
              </a:rPr>
              <a:t>The </a:t>
            </a:r>
            <a:r>
              <a:rPr sz="2800" b="1" spc="-80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45" dirty="0">
                <a:solidFill>
                  <a:srgbClr val="004AAC"/>
                </a:solidFill>
                <a:latin typeface="Tahoma"/>
                <a:cs typeface="Tahoma"/>
              </a:rPr>
              <a:t>whole </a:t>
            </a:r>
            <a:r>
              <a:rPr sz="2800" b="1" spc="15" dirty="0">
                <a:solidFill>
                  <a:srgbClr val="004AAC"/>
                </a:solidFill>
                <a:latin typeface="Tahoma"/>
                <a:cs typeface="Tahoma"/>
              </a:rPr>
              <a:t>difficulty </a:t>
            </a:r>
            <a:r>
              <a:rPr sz="2800" b="1" spc="10" dirty="0">
                <a:solidFill>
                  <a:srgbClr val="004AAC"/>
                </a:solidFill>
                <a:latin typeface="Tahoma"/>
                <a:cs typeface="Tahoma"/>
              </a:rPr>
              <a:t>lies </a:t>
            </a:r>
            <a:r>
              <a:rPr sz="2800" b="1" spc="-55" dirty="0">
                <a:solidFill>
                  <a:srgbClr val="004AAC"/>
                </a:solidFill>
                <a:latin typeface="Tahoma"/>
                <a:cs typeface="Tahoma"/>
              </a:rPr>
              <a:t>in </a:t>
            </a:r>
            <a:r>
              <a:rPr sz="2800" b="1" spc="-114" dirty="0">
                <a:solidFill>
                  <a:srgbClr val="004AAC"/>
                </a:solidFill>
                <a:latin typeface="Tahoma"/>
                <a:cs typeface="Tahoma"/>
              </a:rPr>
              <a:t>how </a:t>
            </a:r>
            <a:r>
              <a:rPr sz="2800" b="1" spc="-15" dirty="0">
                <a:solidFill>
                  <a:srgbClr val="004AAC"/>
                </a:solidFill>
                <a:latin typeface="Tahoma"/>
                <a:cs typeface="Tahoma"/>
              </a:rPr>
              <a:t>to communicate </a:t>
            </a:r>
            <a:r>
              <a:rPr sz="2800" b="1" spc="-55" dirty="0">
                <a:solidFill>
                  <a:srgbClr val="004AAC"/>
                </a:solidFill>
                <a:latin typeface="Tahoma"/>
                <a:cs typeface="Tahoma"/>
              </a:rPr>
              <a:t>between </a:t>
            </a:r>
            <a:r>
              <a:rPr sz="2800" b="1" spc="-30" dirty="0">
                <a:solidFill>
                  <a:srgbClr val="004AAC"/>
                </a:solidFill>
                <a:latin typeface="Tahoma"/>
                <a:cs typeface="Tahoma"/>
              </a:rPr>
              <a:t>the </a:t>
            </a:r>
            <a:r>
              <a:rPr sz="2800" b="1" spc="-155" dirty="0">
                <a:solidFill>
                  <a:srgbClr val="004AAC"/>
                </a:solidFill>
                <a:latin typeface="Tahoma"/>
                <a:cs typeface="Tahoma"/>
              </a:rPr>
              <a:t>NLP </a:t>
            </a:r>
            <a:r>
              <a:rPr sz="2800" b="1" dirty="0">
                <a:solidFill>
                  <a:srgbClr val="004AAC"/>
                </a:solidFill>
                <a:latin typeface="Tahoma"/>
                <a:cs typeface="Tahoma"/>
              </a:rPr>
              <a:t>stage </a:t>
            </a:r>
            <a:r>
              <a:rPr sz="2800" b="1" spc="-25" dirty="0">
                <a:solidFill>
                  <a:srgbClr val="004AAC"/>
                </a:solidFill>
                <a:latin typeface="Tahoma"/>
                <a:cs typeface="Tahoma"/>
              </a:rPr>
              <a:t>and </a:t>
            </a:r>
            <a:r>
              <a:rPr sz="2800" b="1" spc="-90" dirty="0">
                <a:solidFill>
                  <a:srgbClr val="004AAC"/>
                </a:solidFill>
                <a:latin typeface="Tahoma"/>
                <a:cs typeface="Tahoma"/>
              </a:rPr>
              <a:t>Query </a:t>
            </a:r>
            <a:r>
              <a:rPr sz="2800" b="1" spc="-40" dirty="0">
                <a:solidFill>
                  <a:srgbClr val="004AAC"/>
                </a:solidFill>
                <a:latin typeface="Tahoma"/>
                <a:cs typeface="Tahoma"/>
              </a:rPr>
              <a:t>Generation </a:t>
            </a:r>
            <a:r>
              <a:rPr sz="2800" b="1" spc="-3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45" dirty="0">
                <a:solidFill>
                  <a:srgbClr val="004AAC"/>
                </a:solidFill>
                <a:latin typeface="Tahoma"/>
                <a:cs typeface="Tahoma"/>
              </a:rPr>
              <a:t>Therefore,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40" dirty="0">
                <a:solidFill>
                  <a:srgbClr val="004AAC"/>
                </a:solidFill>
                <a:latin typeface="Tahoma"/>
                <a:cs typeface="Tahoma"/>
              </a:rPr>
              <a:t>they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60" dirty="0">
                <a:solidFill>
                  <a:srgbClr val="004AAC"/>
                </a:solidFill>
                <a:latin typeface="Tahoma"/>
                <a:cs typeface="Tahoma"/>
              </a:rPr>
              <a:t>must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40" dirty="0">
                <a:solidFill>
                  <a:srgbClr val="004AAC"/>
                </a:solidFill>
                <a:latin typeface="Tahoma"/>
                <a:cs typeface="Tahoma"/>
              </a:rPr>
              <a:t>both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15" dirty="0">
                <a:solidFill>
                  <a:srgbClr val="004AAC"/>
                </a:solidFill>
                <a:latin typeface="Tahoma"/>
                <a:cs typeface="Tahoma"/>
              </a:rPr>
              <a:t>search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40" dirty="0">
                <a:solidFill>
                  <a:srgbClr val="004AAC"/>
                </a:solidFill>
                <a:latin typeface="Tahoma"/>
                <a:cs typeface="Tahoma"/>
              </a:rPr>
              <a:t>for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7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004AAC"/>
                </a:solidFill>
                <a:latin typeface="Tahoma"/>
                <a:cs typeface="Tahoma"/>
              </a:rPr>
              <a:t>link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55" dirty="0">
                <a:solidFill>
                  <a:srgbClr val="004AAC"/>
                </a:solidFill>
                <a:latin typeface="Tahoma"/>
                <a:cs typeface="Tahoma"/>
              </a:rPr>
              <a:t>between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30" dirty="0">
                <a:solidFill>
                  <a:srgbClr val="004AAC"/>
                </a:solidFill>
                <a:latin typeface="Tahoma"/>
                <a:cs typeface="Tahoma"/>
              </a:rPr>
              <a:t>them,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25" dirty="0">
                <a:solidFill>
                  <a:srgbClr val="004AAC"/>
                </a:solidFill>
                <a:latin typeface="Tahoma"/>
                <a:cs typeface="Tahoma"/>
              </a:rPr>
              <a:t>and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45" dirty="0">
                <a:solidFill>
                  <a:srgbClr val="004AAC"/>
                </a:solidFill>
                <a:latin typeface="Tahoma"/>
                <a:cs typeface="Tahoma"/>
              </a:rPr>
              <a:t>indeed</a:t>
            </a:r>
            <a:r>
              <a:rPr sz="2800" b="1" spc="-16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45" dirty="0">
                <a:solidFill>
                  <a:srgbClr val="004AAC"/>
                </a:solidFill>
                <a:latin typeface="Tahoma"/>
                <a:cs typeface="Tahoma"/>
              </a:rPr>
              <a:t>there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80" dirty="0">
                <a:solidFill>
                  <a:srgbClr val="004AAC"/>
                </a:solidFill>
                <a:latin typeface="Tahoma"/>
                <a:cs typeface="Tahoma"/>
              </a:rPr>
              <a:t>were</a:t>
            </a:r>
            <a:r>
              <a:rPr sz="2800" b="1" spc="-16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2800" b="1" spc="-10" dirty="0">
                <a:solidFill>
                  <a:srgbClr val="004AAC"/>
                </a:solidFill>
                <a:latin typeface="Tahoma"/>
                <a:cs typeface="Tahoma"/>
              </a:rPr>
              <a:t>several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45646" y="3882159"/>
            <a:ext cx="2197100" cy="4578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00" b="1" spc="-5" dirty="0">
                <a:solidFill>
                  <a:srgbClr val="004AAC"/>
                </a:solidFill>
                <a:latin typeface="Tahoma"/>
                <a:cs typeface="Tahoma"/>
              </a:rPr>
              <a:t>approaches.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38221" y="5901169"/>
            <a:ext cx="142875" cy="1428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452262" y="5724544"/>
            <a:ext cx="613918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27075" algn="l"/>
                <a:tab pos="2503805" algn="l"/>
                <a:tab pos="3213100" algn="l"/>
              </a:tabLst>
            </a:pPr>
            <a:r>
              <a:rPr sz="2950" spc="-270" dirty="0">
                <a:solidFill>
                  <a:srgbClr val="004AAC"/>
                </a:solidFill>
                <a:latin typeface="Verdana"/>
                <a:cs typeface="Verdana"/>
              </a:rPr>
              <a:t>It	</a:t>
            </a:r>
            <a:r>
              <a:rPr sz="2950" spc="-40" dirty="0">
                <a:solidFill>
                  <a:srgbClr val="004AAC"/>
                </a:solidFill>
                <a:latin typeface="Verdana"/>
                <a:cs typeface="Verdana"/>
              </a:rPr>
              <a:t>offered	</a:t>
            </a:r>
            <a:r>
              <a:rPr sz="2950" spc="50" dirty="0">
                <a:solidFill>
                  <a:srgbClr val="004AAC"/>
                </a:solidFill>
                <a:latin typeface="Verdana"/>
                <a:cs typeface="Verdana"/>
              </a:rPr>
              <a:t>a	</a:t>
            </a:r>
            <a:r>
              <a:rPr sz="2950" spc="-15" dirty="0">
                <a:solidFill>
                  <a:srgbClr val="004AAC"/>
                </a:solidFill>
                <a:latin typeface="Verdana"/>
                <a:cs typeface="Verdana"/>
              </a:rPr>
              <a:t>well-supported,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4672" y="6238894"/>
            <a:ext cx="661670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spc="-45" dirty="0">
                <a:solidFill>
                  <a:srgbClr val="004AAC"/>
                </a:solidFill>
                <a:latin typeface="Verdana"/>
                <a:cs typeface="Verdana"/>
              </a:rPr>
              <a:t>modular</a:t>
            </a:r>
            <a:r>
              <a:rPr sz="2950" spc="2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950" spc="-80" dirty="0">
                <a:solidFill>
                  <a:srgbClr val="004AAC"/>
                </a:solidFill>
                <a:latin typeface="Verdana"/>
                <a:cs typeface="Verdana"/>
              </a:rPr>
              <a:t>environment</a:t>
            </a:r>
            <a:r>
              <a:rPr sz="2950" spc="2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950" spc="-45" dirty="0">
                <a:solidFill>
                  <a:srgbClr val="004AAC"/>
                </a:solidFill>
                <a:latin typeface="Verdana"/>
                <a:cs typeface="Verdana"/>
              </a:rPr>
              <a:t>with</a:t>
            </a:r>
            <a:r>
              <a:rPr sz="2950" spc="2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950" spc="5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2950" spc="2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950" spc="-75" dirty="0">
                <a:solidFill>
                  <a:srgbClr val="004AAC"/>
                </a:solidFill>
                <a:latin typeface="Verdana"/>
                <a:cs typeface="Verdana"/>
              </a:rPr>
              <a:t>strong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74672" y="6687064"/>
            <a:ext cx="6616700" cy="156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399"/>
              </a:lnSpc>
              <a:spcBef>
                <a:spcPts val="100"/>
              </a:spcBef>
            </a:pPr>
            <a:r>
              <a:rPr sz="2950" spc="-75" dirty="0">
                <a:solidFill>
                  <a:srgbClr val="004AAC"/>
                </a:solidFill>
                <a:latin typeface="Verdana"/>
                <a:cs typeface="Verdana"/>
              </a:rPr>
              <a:t>community. </a:t>
            </a:r>
            <a:r>
              <a:rPr sz="2950" spc="-270" dirty="0">
                <a:solidFill>
                  <a:srgbClr val="004AAC"/>
                </a:solidFill>
                <a:latin typeface="Verdana"/>
                <a:cs typeface="Verdana"/>
              </a:rPr>
              <a:t>It</a:t>
            </a:r>
            <a:r>
              <a:rPr sz="2950" spc="-2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950" spc="-55" dirty="0">
                <a:solidFill>
                  <a:srgbClr val="004AAC"/>
                </a:solidFill>
                <a:latin typeface="Verdana"/>
                <a:cs typeface="Verdana"/>
              </a:rPr>
              <a:t>integrates </a:t>
            </a:r>
            <a:r>
              <a:rPr sz="2950" spc="-50" dirty="0">
                <a:solidFill>
                  <a:srgbClr val="004AAC"/>
                </a:solidFill>
                <a:latin typeface="Verdana"/>
                <a:cs typeface="Verdana"/>
              </a:rPr>
              <a:t>smoothly </a:t>
            </a:r>
            <a:r>
              <a:rPr sz="2950" spc="-45" dirty="0">
                <a:solidFill>
                  <a:srgbClr val="004AAC"/>
                </a:solidFill>
                <a:latin typeface="Verdana"/>
                <a:cs typeface="Verdana"/>
              </a:rPr>
              <a:t> with </a:t>
            </a:r>
            <a:r>
              <a:rPr sz="2950" spc="-125" dirty="0">
                <a:solidFill>
                  <a:srgbClr val="004AAC"/>
                </a:solidFill>
                <a:latin typeface="Verdana"/>
                <a:cs typeface="Verdana"/>
              </a:rPr>
              <a:t>our</a:t>
            </a:r>
            <a:r>
              <a:rPr sz="2950" spc="-12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950" spc="-30" dirty="0">
                <a:solidFill>
                  <a:srgbClr val="004AAC"/>
                </a:solidFill>
                <a:latin typeface="Verdana"/>
                <a:cs typeface="Verdana"/>
              </a:rPr>
              <a:t>chosen </a:t>
            </a:r>
            <a:r>
              <a:rPr sz="2950" spc="-15" dirty="0">
                <a:solidFill>
                  <a:srgbClr val="004AAC"/>
                </a:solidFill>
                <a:latin typeface="Verdana"/>
                <a:cs typeface="Verdana"/>
              </a:rPr>
              <a:t>tools and </a:t>
            </a:r>
            <a:r>
              <a:rPr sz="2950" spc="15" dirty="0">
                <a:solidFill>
                  <a:srgbClr val="004AAC"/>
                </a:solidFill>
                <a:latin typeface="Verdana"/>
                <a:cs typeface="Verdana"/>
              </a:rPr>
              <a:t>scales </a:t>
            </a:r>
            <a:r>
              <a:rPr sz="2950" spc="2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950" spc="35" dirty="0">
                <a:solidFill>
                  <a:srgbClr val="004AAC"/>
                </a:solidFill>
                <a:latin typeface="Verdana"/>
                <a:cs typeface="Verdana"/>
              </a:rPr>
              <a:t>well</a:t>
            </a:r>
            <a:r>
              <a:rPr sz="2950" spc="-3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950" spc="-75" dirty="0">
                <a:solidFill>
                  <a:srgbClr val="004AAC"/>
                </a:solidFill>
                <a:latin typeface="Verdana"/>
                <a:cs typeface="Verdana"/>
              </a:rPr>
              <a:t>for</a:t>
            </a:r>
            <a:r>
              <a:rPr sz="2950" spc="-3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950" spc="-30" dirty="0">
                <a:solidFill>
                  <a:srgbClr val="004AAC"/>
                </a:solidFill>
                <a:latin typeface="Verdana"/>
                <a:cs typeface="Verdana"/>
              </a:rPr>
              <a:t>large</a:t>
            </a:r>
            <a:r>
              <a:rPr sz="2950" spc="-3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950" spc="-10" dirty="0">
                <a:solidFill>
                  <a:srgbClr val="004AAC"/>
                </a:solidFill>
                <a:latin typeface="Verdana"/>
                <a:cs typeface="Verdana"/>
              </a:rPr>
              <a:t>database</a:t>
            </a:r>
            <a:r>
              <a:rPr sz="2950" spc="-3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2950" spc="-65" dirty="0">
                <a:solidFill>
                  <a:srgbClr val="004AAC"/>
                </a:solidFill>
                <a:latin typeface="Verdana"/>
                <a:cs typeface="Verdana"/>
              </a:rPr>
              <a:t>interactions.</a:t>
            </a:r>
            <a:endParaRPr sz="295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36399" y="7707214"/>
            <a:ext cx="227862" cy="22786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04882" y="7687711"/>
            <a:ext cx="136629" cy="13662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3941" y="8013418"/>
            <a:ext cx="136629" cy="13662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78831" y="8321716"/>
            <a:ext cx="136629" cy="13662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13086" y="8882998"/>
            <a:ext cx="227862" cy="22786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24381" y="7874806"/>
            <a:ext cx="227862" cy="22786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57801" y="8169109"/>
            <a:ext cx="227862" cy="22786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747081" y="8900738"/>
            <a:ext cx="136629" cy="13662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15639" y="9154604"/>
            <a:ext cx="136629" cy="13662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61854" y="9444832"/>
            <a:ext cx="136629" cy="13662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5817" y="7886485"/>
            <a:ext cx="136629" cy="13662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9976" y="8178145"/>
            <a:ext cx="136629" cy="136629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309487" y="10254912"/>
            <a:ext cx="113030" cy="32384"/>
          </a:xfrm>
          <a:custGeom>
            <a:avLst/>
            <a:gdLst/>
            <a:ahLst/>
            <a:cxnLst/>
            <a:rect l="l" t="t" r="r" b="b"/>
            <a:pathLst>
              <a:path w="113029" h="32384">
                <a:moveTo>
                  <a:pt x="112850" y="32087"/>
                </a:moveTo>
                <a:lnTo>
                  <a:pt x="0" y="32087"/>
                </a:lnTo>
                <a:lnTo>
                  <a:pt x="8136" y="20026"/>
                </a:lnTo>
                <a:lnTo>
                  <a:pt x="29853" y="5375"/>
                </a:lnTo>
                <a:lnTo>
                  <a:pt x="56425" y="0"/>
                </a:lnTo>
                <a:lnTo>
                  <a:pt x="82997" y="5375"/>
                </a:lnTo>
                <a:lnTo>
                  <a:pt x="104713" y="20026"/>
                </a:lnTo>
                <a:lnTo>
                  <a:pt x="112850" y="32087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0" y="7739506"/>
            <a:ext cx="9076690" cy="2547620"/>
          </a:xfrm>
          <a:custGeom>
            <a:avLst/>
            <a:gdLst/>
            <a:ahLst/>
            <a:cxnLst/>
            <a:rect l="l" t="t" r="r" b="b"/>
            <a:pathLst>
              <a:path w="9076690" h="2547620">
                <a:moveTo>
                  <a:pt x="121881" y="2547493"/>
                </a:moveTo>
                <a:lnTo>
                  <a:pt x="0" y="2541981"/>
                </a:lnTo>
                <a:lnTo>
                  <a:pt x="0" y="2547493"/>
                </a:lnTo>
                <a:lnTo>
                  <a:pt x="121881" y="2547493"/>
                </a:lnTo>
                <a:close/>
              </a:path>
              <a:path w="9076690" h="2547620">
                <a:moveTo>
                  <a:pt x="5607545" y="198666"/>
                </a:moveTo>
                <a:lnTo>
                  <a:pt x="4554169" y="198666"/>
                </a:lnTo>
                <a:lnTo>
                  <a:pt x="4554169" y="231711"/>
                </a:lnTo>
                <a:lnTo>
                  <a:pt x="5607545" y="231711"/>
                </a:lnTo>
                <a:lnTo>
                  <a:pt x="5607545" y="198666"/>
                </a:lnTo>
                <a:close/>
              </a:path>
              <a:path w="9076690" h="2547620">
                <a:moveTo>
                  <a:pt x="6011596" y="490435"/>
                </a:moveTo>
                <a:lnTo>
                  <a:pt x="4914582" y="490435"/>
                </a:lnTo>
                <a:lnTo>
                  <a:pt x="4914582" y="523481"/>
                </a:lnTo>
                <a:lnTo>
                  <a:pt x="6011596" y="523481"/>
                </a:lnTo>
                <a:lnTo>
                  <a:pt x="6011596" y="490435"/>
                </a:lnTo>
                <a:close/>
              </a:path>
              <a:path w="9076690" h="2547620">
                <a:moveTo>
                  <a:pt x="6818808" y="1212913"/>
                </a:moveTo>
                <a:lnTo>
                  <a:pt x="5391137" y="1212913"/>
                </a:lnTo>
                <a:lnTo>
                  <a:pt x="5391137" y="1245971"/>
                </a:lnTo>
                <a:lnTo>
                  <a:pt x="6818808" y="1245971"/>
                </a:lnTo>
                <a:lnTo>
                  <a:pt x="6818808" y="1212913"/>
                </a:lnTo>
                <a:close/>
              </a:path>
              <a:path w="9076690" h="2547620">
                <a:moveTo>
                  <a:pt x="8950554" y="633996"/>
                </a:moveTo>
                <a:lnTo>
                  <a:pt x="7036892" y="633996"/>
                </a:lnTo>
                <a:lnTo>
                  <a:pt x="7312126" y="358762"/>
                </a:lnTo>
                <a:lnTo>
                  <a:pt x="8765553" y="358762"/>
                </a:lnTo>
                <a:lnTo>
                  <a:pt x="8765553" y="325704"/>
                </a:lnTo>
                <a:lnTo>
                  <a:pt x="7345185" y="325704"/>
                </a:lnTo>
                <a:lnTo>
                  <a:pt x="7573886" y="97002"/>
                </a:lnTo>
                <a:lnTo>
                  <a:pt x="7534923" y="58051"/>
                </a:lnTo>
                <a:lnTo>
                  <a:pt x="6707111" y="885863"/>
                </a:lnTo>
                <a:lnTo>
                  <a:pt x="6693687" y="859904"/>
                </a:lnTo>
                <a:lnTo>
                  <a:pt x="6664084" y="830300"/>
                </a:lnTo>
                <a:lnTo>
                  <a:pt x="6626542" y="810882"/>
                </a:lnTo>
                <a:lnTo>
                  <a:pt x="6583337" y="803910"/>
                </a:lnTo>
                <a:lnTo>
                  <a:pt x="6540132" y="810882"/>
                </a:lnTo>
                <a:lnTo>
                  <a:pt x="6502603" y="830300"/>
                </a:lnTo>
                <a:lnTo>
                  <a:pt x="6472999" y="859904"/>
                </a:lnTo>
                <a:lnTo>
                  <a:pt x="6453581" y="897445"/>
                </a:lnTo>
                <a:lnTo>
                  <a:pt x="6451917" y="907707"/>
                </a:lnTo>
                <a:lnTo>
                  <a:pt x="4546536" y="907707"/>
                </a:lnTo>
                <a:lnTo>
                  <a:pt x="4895240" y="559003"/>
                </a:lnTo>
                <a:lnTo>
                  <a:pt x="4856277" y="520039"/>
                </a:lnTo>
                <a:lnTo>
                  <a:pt x="4468609" y="907707"/>
                </a:lnTo>
                <a:lnTo>
                  <a:pt x="4402506" y="907707"/>
                </a:lnTo>
                <a:lnTo>
                  <a:pt x="4402506" y="973810"/>
                </a:lnTo>
                <a:lnTo>
                  <a:pt x="3837863" y="1538452"/>
                </a:lnTo>
                <a:lnTo>
                  <a:pt x="3824579" y="1512760"/>
                </a:lnTo>
                <a:lnTo>
                  <a:pt x="3794976" y="1483144"/>
                </a:lnTo>
                <a:lnTo>
                  <a:pt x="3757434" y="1463725"/>
                </a:lnTo>
                <a:lnTo>
                  <a:pt x="3714229" y="1456753"/>
                </a:lnTo>
                <a:lnTo>
                  <a:pt x="3671024" y="1463725"/>
                </a:lnTo>
                <a:lnTo>
                  <a:pt x="3633495" y="1483144"/>
                </a:lnTo>
                <a:lnTo>
                  <a:pt x="3603891" y="1512760"/>
                </a:lnTo>
                <a:lnTo>
                  <a:pt x="3584473" y="1550289"/>
                </a:lnTo>
                <a:lnTo>
                  <a:pt x="3582809" y="1560550"/>
                </a:lnTo>
                <a:lnTo>
                  <a:pt x="1338643" y="1560550"/>
                </a:lnTo>
                <a:lnTo>
                  <a:pt x="1156614" y="1209497"/>
                </a:lnTo>
                <a:lnTo>
                  <a:pt x="3357943" y="1209497"/>
                </a:lnTo>
                <a:lnTo>
                  <a:pt x="3359581" y="1219644"/>
                </a:lnTo>
                <a:lnTo>
                  <a:pt x="3379000" y="1257185"/>
                </a:lnTo>
                <a:lnTo>
                  <a:pt x="3408603" y="1286789"/>
                </a:lnTo>
                <a:lnTo>
                  <a:pt x="3446145" y="1306207"/>
                </a:lnTo>
                <a:lnTo>
                  <a:pt x="3489350" y="1313180"/>
                </a:lnTo>
                <a:lnTo>
                  <a:pt x="3532543" y="1306207"/>
                </a:lnTo>
                <a:lnTo>
                  <a:pt x="3570084" y="1286789"/>
                </a:lnTo>
                <a:lnTo>
                  <a:pt x="3599688" y="1257185"/>
                </a:lnTo>
                <a:lnTo>
                  <a:pt x="3619106" y="1219644"/>
                </a:lnTo>
                <a:lnTo>
                  <a:pt x="3621455" y="1205052"/>
                </a:lnTo>
                <a:lnTo>
                  <a:pt x="3852697" y="973810"/>
                </a:lnTo>
                <a:lnTo>
                  <a:pt x="4402506" y="973810"/>
                </a:lnTo>
                <a:lnTo>
                  <a:pt x="4402506" y="907707"/>
                </a:lnTo>
                <a:lnTo>
                  <a:pt x="3918801" y="907707"/>
                </a:lnTo>
                <a:lnTo>
                  <a:pt x="4561840" y="264668"/>
                </a:lnTo>
                <a:lnTo>
                  <a:pt x="4522876" y="225717"/>
                </a:lnTo>
                <a:lnTo>
                  <a:pt x="3840886" y="907707"/>
                </a:lnTo>
                <a:lnTo>
                  <a:pt x="3774783" y="907707"/>
                </a:lnTo>
                <a:lnTo>
                  <a:pt x="3774783" y="973810"/>
                </a:lnTo>
                <a:lnTo>
                  <a:pt x="3617823" y="1130769"/>
                </a:lnTo>
                <a:lnTo>
                  <a:pt x="3599688" y="1095705"/>
                </a:lnTo>
                <a:lnTo>
                  <a:pt x="3570084" y="1066101"/>
                </a:lnTo>
                <a:lnTo>
                  <a:pt x="3532543" y="1046683"/>
                </a:lnTo>
                <a:lnTo>
                  <a:pt x="3489350" y="1039698"/>
                </a:lnTo>
                <a:lnTo>
                  <a:pt x="3446145" y="1046683"/>
                </a:lnTo>
                <a:lnTo>
                  <a:pt x="3408603" y="1066101"/>
                </a:lnTo>
                <a:lnTo>
                  <a:pt x="3379000" y="1095705"/>
                </a:lnTo>
                <a:lnTo>
                  <a:pt x="3359581" y="1133233"/>
                </a:lnTo>
                <a:lnTo>
                  <a:pt x="3357930" y="1143393"/>
                </a:lnTo>
                <a:lnTo>
                  <a:pt x="1122349" y="1143393"/>
                </a:lnTo>
                <a:lnTo>
                  <a:pt x="1034415" y="973810"/>
                </a:lnTo>
                <a:lnTo>
                  <a:pt x="3774783" y="973810"/>
                </a:lnTo>
                <a:lnTo>
                  <a:pt x="3774783" y="907707"/>
                </a:lnTo>
                <a:lnTo>
                  <a:pt x="1000150" y="907707"/>
                </a:lnTo>
                <a:lnTo>
                  <a:pt x="774280" y="472249"/>
                </a:lnTo>
                <a:lnTo>
                  <a:pt x="0" y="437159"/>
                </a:lnTo>
                <a:lnTo>
                  <a:pt x="0" y="547458"/>
                </a:lnTo>
                <a:lnTo>
                  <a:pt x="705739" y="579462"/>
                </a:lnTo>
                <a:lnTo>
                  <a:pt x="875969" y="907707"/>
                </a:lnTo>
                <a:lnTo>
                  <a:pt x="998169" y="1143393"/>
                </a:lnTo>
                <a:lnTo>
                  <a:pt x="1032433" y="1209497"/>
                </a:lnTo>
                <a:lnTo>
                  <a:pt x="1214462" y="1560550"/>
                </a:lnTo>
                <a:lnTo>
                  <a:pt x="1235290" y="1600657"/>
                </a:lnTo>
                <a:lnTo>
                  <a:pt x="1218653" y="1626654"/>
                </a:lnTo>
                <a:lnTo>
                  <a:pt x="1098664" y="1814410"/>
                </a:lnTo>
                <a:lnTo>
                  <a:pt x="1056347" y="1880527"/>
                </a:lnTo>
                <a:lnTo>
                  <a:pt x="629894" y="2547493"/>
                </a:lnTo>
                <a:lnTo>
                  <a:pt x="760742" y="2547493"/>
                </a:lnTo>
                <a:lnTo>
                  <a:pt x="967727" y="2223757"/>
                </a:lnTo>
                <a:lnTo>
                  <a:pt x="3972014" y="2223757"/>
                </a:lnTo>
                <a:lnTo>
                  <a:pt x="4295749" y="2547493"/>
                </a:lnTo>
                <a:lnTo>
                  <a:pt x="4373664" y="2547493"/>
                </a:lnTo>
                <a:lnTo>
                  <a:pt x="4049915" y="2223757"/>
                </a:lnTo>
                <a:lnTo>
                  <a:pt x="4150944" y="2223757"/>
                </a:lnTo>
                <a:lnTo>
                  <a:pt x="4172000" y="2271433"/>
                </a:lnTo>
                <a:lnTo>
                  <a:pt x="4201604" y="2301036"/>
                </a:lnTo>
                <a:lnTo>
                  <a:pt x="4239145" y="2320467"/>
                </a:lnTo>
                <a:lnTo>
                  <a:pt x="4282351" y="2327440"/>
                </a:lnTo>
                <a:lnTo>
                  <a:pt x="4325556" y="2320467"/>
                </a:lnTo>
                <a:lnTo>
                  <a:pt x="4363085" y="2301036"/>
                </a:lnTo>
                <a:lnTo>
                  <a:pt x="4392688" y="2271433"/>
                </a:lnTo>
                <a:lnTo>
                  <a:pt x="4412107" y="2233904"/>
                </a:lnTo>
                <a:lnTo>
                  <a:pt x="4416488" y="2206790"/>
                </a:lnTo>
                <a:lnTo>
                  <a:pt x="4833213" y="1790065"/>
                </a:lnTo>
                <a:lnTo>
                  <a:pt x="5933579" y="1790065"/>
                </a:lnTo>
                <a:lnTo>
                  <a:pt x="5933579" y="1757006"/>
                </a:lnTo>
                <a:lnTo>
                  <a:pt x="4866271" y="1757006"/>
                </a:lnTo>
                <a:lnTo>
                  <a:pt x="5123332" y="1499946"/>
                </a:lnTo>
                <a:lnTo>
                  <a:pt x="5787364" y="1499946"/>
                </a:lnTo>
                <a:lnTo>
                  <a:pt x="5787364" y="1466888"/>
                </a:lnTo>
                <a:lnTo>
                  <a:pt x="5156390" y="1466888"/>
                </a:lnTo>
                <a:lnTo>
                  <a:pt x="5350421" y="1272857"/>
                </a:lnTo>
                <a:lnTo>
                  <a:pt x="5311457" y="1233906"/>
                </a:lnTo>
                <a:lnTo>
                  <a:pt x="4407255" y="2138121"/>
                </a:lnTo>
                <a:lnTo>
                  <a:pt x="4392688" y="2109965"/>
                </a:lnTo>
                <a:lnTo>
                  <a:pt x="4363085" y="2080348"/>
                </a:lnTo>
                <a:lnTo>
                  <a:pt x="4325544" y="2060930"/>
                </a:lnTo>
                <a:lnTo>
                  <a:pt x="4282351" y="2053958"/>
                </a:lnTo>
                <a:lnTo>
                  <a:pt x="4239145" y="2060930"/>
                </a:lnTo>
                <a:lnTo>
                  <a:pt x="4201604" y="2080348"/>
                </a:lnTo>
                <a:lnTo>
                  <a:pt x="4172000" y="2109965"/>
                </a:lnTo>
                <a:lnTo>
                  <a:pt x="4152582" y="2147493"/>
                </a:lnTo>
                <a:lnTo>
                  <a:pt x="4150944" y="2157641"/>
                </a:lnTo>
                <a:lnTo>
                  <a:pt x="3983799" y="2157641"/>
                </a:lnTo>
                <a:lnTo>
                  <a:pt x="3905897" y="2079752"/>
                </a:lnTo>
                <a:lnTo>
                  <a:pt x="3905897" y="2157641"/>
                </a:lnTo>
                <a:lnTo>
                  <a:pt x="1009992" y="2157641"/>
                </a:lnTo>
                <a:lnTo>
                  <a:pt x="1187170" y="1880527"/>
                </a:lnTo>
                <a:lnTo>
                  <a:pt x="3398266" y="1880527"/>
                </a:lnTo>
                <a:lnTo>
                  <a:pt x="3399904" y="1890674"/>
                </a:lnTo>
                <a:lnTo>
                  <a:pt x="3419322" y="1928202"/>
                </a:lnTo>
                <a:lnTo>
                  <a:pt x="3448939" y="1957819"/>
                </a:lnTo>
                <a:lnTo>
                  <a:pt x="3486467" y="1977237"/>
                </a:lnTo>
                <a:lnTo>
                  <a:pt x="3529673" y="1984209"/>
                </a:lnTo>
                <a:lnTo>
                  <a:pt x="3572878" y="1977237"/>
                </a:lnTo>
                <a:lnTo>
                  <a:pt x="3610406" y="1957819"/>
                </a:lnTo>
                <a:lnTo>
                  <a:pt x="3640023" y="1928202"/>
                </a:lnTo>
                <a:lnTo>
                  <a:pt x="3652443" y="1904199"/>
                </a:lnTo>
                <a:lnTo>
                  <a:pt x="3905897" y="2157641"/>
                </a:lnTo>
                <a:lnTo>
                  <a:pt x="3905897" y="2079752"/>
                </a:lnTo>
                <a:lnTo>
                  <a:pt x="3665016" y="1838871"/>
                </a:lnTo>
                <a:lnTo>
                  <a:pt x="3659441" y="1804263"/>
                </a:lnTo>
                <a:lnTo>
                  <a:pt x="3640023" y="1766735"/>
                </a:lnTo>
                <a:lnTo>
                  <a:pt x="3610406" y="1737131"/>
                </a:lnTo>
                <a:lnTo>
                  <a:pt x="3572878" y="1717700"/>
                </a:lnTo>
                <a:lnTo>
                  <a:pt x="3529673" y="1710728"/>
                </a:lnTo>
                <a:lnTo>
                  <a:pt x="3486467" y="1717700"/>
                </a:lnTo>
                <a:lnTo>
                  <a:pt x="3448939" y="1737131"/>
                </a:lnTo>
                <a:lnTo>
                  <a:pt x="3419322" y="1766735"/>
                </a:lnTo>
                <a:lnTo>
                  <a:pt x="3399904" y="1804263"/>
                </a:lnTo>
                <a:lnTo>
                  <a:pt x="3398266" y="1814410"/>
                </a:lnTo>
                <a:lnTo>
                  <a:pt x="1229448" y="1814410"/>
                </a:lnTo>
                <a:lnTo>
                  <a:pt x="1349438" y="1626666"/>
                </a:lnTo>
                <a:lnTo>
                  <a:pt x="3582847" y="1626654"/>
                </a:lnTo>
                <a:lnTo>
                  <a:pt x="3603891" y="1674228"/>
                </a:lnTo>
                <a:lnTo>
                  <a:pt x="3633495" y="1703844"/>
                </a:lnTo>
                <a:lnTo>
                  <a:pt x="3671024" y="1723263"/>
                </a:lnTo>
                <a:lnTo>
                  <a:pt x="3714229" y="1730235"/>
                </a:lnTo>
                <a:lnTo>
                  <a:pt x="3757434" y="1723263"/>
                </a:lnTo>
                <a:lnTo>
                  <a:pt x="3794976" y="1703844"/>
                </a:lnTo>
                <a:lnTo>
                  <a:pt x="3824579" y="1674228"/>
                </a:lnTo>
                <a:lnTo>
                  <a:pt x="3843998" y="1636699"/>
                </a:lnTo>
                <a:lnTo>
                  <a:pt x="3849078" y="1605165"/>
                </a:lnTo>
                <a:lnTo>
                  <a:pt x="4480433" y="973810"/>
                </a:lnTo>
                <a:lnTo>
                  <a:pt x="6451955" y="973810"/>
                </a:lnTo>
                <a:lnTo>
                  <a:pt x="6453581" y="983856"/>
                </a:lnTo>
                <a:lnTo>
                  <a:pt x="6472999" y="1021384"/>
                </a:lnTo>
                <a:lnTo>
                  <a:pt x="6502603" y="1050988"/>
                </a:lnTo>
                <a:lnTo>
                  <a:pt x="6540132" y="1070406"/>
                </a:lnTo>
                <a:lnTo>
                  <a:pt x="6583337" y="1077391"/>
                </a:lnTo>
                <a:lnTo>
                  <a:pt x="6626542" y="1070406"/>
                </a:lnTo>
                <a:lnTo>
                  <a:pt x="6664084" y="1050988"/>
                </a:lnTo>
                <a:lnTo>
                  <a:pt x="6693687" y="1021384"/>
                </a:lnTo>
                <a:lnTo>
                  <a:pt x="6713106" y="983856"/>
                </a:lnTo>
                <a:lnTo>
                  <a:pt x="6718122" y="952766"/>
                </a:lnTo>
                <a:lnTo>
                  <a:pt x="7003834" y="667054"/>
                </a:lnTo>
                <a:lnTo>
                  <a:pt x="8950554" y="667054"/>
                </a:lnTo>
                <a:lnTo>
                  <a:pt x="8950554" y="633996"/>
                </a:lnTo>
                <a:close/>
              </a:path>
              <a:path w="9076690" h="2547620">
                <a:moveTo>
                  <a:pt x="9076601" y="0"/>
                </a:moveTo>
                <a:lnTo>
                  <a:pt x="7584707" y="0"/>
                </a:lnTo>
                <a:lnTo>
                  <a:pt x="7584707" y="33058"/>
                </a:lnTo>
                <a:lnTo>
                  <a:pt x="9076601" y="33058"/>
                </a:lnTo>
                <a:lnTo>
                  <a:pt x="9076601" y="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169" y="8779205"/>
            <a:ext cx="2628265" cy="273685"/>
          </a:xfrm>
          <a:custGeom>
            <a:avLst/>
            <a:gdLst/>
            <a:ahLst/>
            <a:cxnLst/>
            <a:rect l="l" t="t" r="r" b="b"/>
            <a:pathLst>
              <a:path w="2628265" h="273684">
                <a:moveTo>
                  <a:pt x="2627909" y="136740"/>
                </a:moveTo>
                <a:lnTo>
                  <a:pt x="2620937" y="93535"/>
                </a:lnTo>
                <a:lnTo>
                  <a:pt x="2601518" y="56007"/>
                </a:lnTo>
                <a:lnTo>
                  <a:pt x="2571915" y="26403"/>
                </a:lnTo>
                <a:lnTo>
                  <a:pt x="2534374" y="6985"/>
                </a:lnTo>
                <a:lnTo>
                  <a:pt x="2491181" y="0"/>
                </a:lnTo>
                <a:lnTo>
                  <a:pt x="2447975" y="6985"/>
                </a:lnTo>
                <a:lnTo>
                  <a:pt x="2410434" y="26403"/>
                </a:lnTo>
                <a:lnTo>
                  <a:pt x="2380831" y="56007"/>
                </a:lnTo>
                <a:lnTo>
                  <a:pt x="2361412" y="93535"/>
                </a:lnTo>
                <a:lnTo>
                  <a:pt x="2359761" y="103695"/>
                </a:lnTo>
                <a:lnTo>
                  <a:pt x="0" y="103695"/>
                </a:lnTo>
                <a:lnTo>
                  <a:pt x="34264" y="169799"/>
                </a:lnTo>
                <a:lnTo>
                  <a:pt x="2359774" y="169799"/>
                </a:lnTo>
                <a:lnTo>
                  <a:pt x="2361412" y="179946"/>
                </a:lnTo>
                <a:lnTo>
                  <a:pt x="2380831" y="217487"/>
                </a:lnTo>
                <a:lnTo>
                  <a:pt x="2410434" y="247091"/>
                </a:lnTo>
                <a:lnTo>
                  <a:pt x="2447975" y="266509"/>
                </a:lnTo>
                <a:lnTo>
                  <a:pt x="2491181" y="273481"/>
                </a:lnTo>
                <a:lnTo>
                  <a:pt x="2534374" y="266509"/>
                </a:lnTo>
                <a:lnTo>
                  <a:pt x="2571915" y="247091"/>
                </a:lnTo>
                <a:lnTo>
                  <a:pt x="2601518" y="217487"/>
                </a:lnTo>
                <a:lnTo>
                  <a:pt x="2620937" y="179946"/>
                </a:lnTo>
                <a:lnTo>
                  <a:pt x="2627909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6347" y="9450234"/>
            <a:ext cx="2610485" cy="273685"/>
          </a:xfrm>
          <a:custGeom>
            <a:avLst/>
            <a:gdLst/>
            <a:ahLst/>
            <a:cxnLst/>
            <a:rect l="l" t="t" r="r" b="b"/>
            <a:pathLst>
              <a:path w="2610485" h="273684">
                <a:moveTo>
                  <a:pt x="2610066" y="136740"/>
                </a:moveTo>
                <a:lnTo>
                  <a:pt x="2603093" y="93535"/>
                </a:lnTo>
                <a:lnTo>
                  <a:pt x="2583675" y="56007"/>
                </a:lnTo>
                <a:lnTo>
                  <a:pt x="2554059" y="26403"/>
                </a:lnTo>
                <a:lnTo>
                  <a:pt x="2516530" y="6972"/>
                </a:lnTo>
                <a:lnTo>
                  <a:pt x="2473325" y="0"/>
                </a:lnTo>
                <a:lnTo>
                  <a:pt x="2430119" y="6972"/>
                </a:lnTo>
                <a:lnTo>
                  <a:pt x="2392591" y="26403"/>
                </a:lnTo>
                <a:lnTo>
                  <a:pt x="2362974" y="56007"/>
                </a:lnTo>
                <a:lnTo>
                  <a:pt x="2343556" y="93535"/>
                </a:lnTo>
                <a:lnTo>
                  <a:pt x="2341918" y="103682"/>
                </a:lnTo>
                <a:lnTo>
                  <a:pt x="42316" y="103682"/>
                </a:lnTo>
                <a:lnTo>
                  <a:pt x="0" y="169799"/>
                </a:lnTo>
                <a:lnTo>
                  <a:pt x="2341918" y="169799"/>
                </a:lnTo>
                <a:lnTo>
                  <a:pt x="2343556" y="179946"/>
                </a:lnTo>
                <a:lnTo>
                  <a:pt x="2362974" y="217474"/>
                </a:lnTo>
                <a:lnTo>
                  <a:pt x="2392591" y="247091"/>
                </a:lnTo>
                <a:lnTo>
                  <a:pt x="2430119" y="266509"/>
                </a:lnTo>
                <a:lnTo>
                  <a:pt x="2473325" y="273481"/>
                </a:lnTo>
                <a:lnTo>
                  <a:pt x="2516530" y="266509"/>
                </a:lnTo>
                <a:lnTo>
                  <a:pt x="2554059" y="247091"/>
                </a:lnTo>
                <a:lnTo>
                  <a:pt x="2583675" y="217474"/>
                </a:lnTo>
                <a:lnTo>
                  <a:pt x="2603093" y="179946"/>
                </a:lnTo>
                <a:lnTo>
                  <a:pt x="2610066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4462" y="9196260"/>
            <a:ext cx="2636520" cy="273685"/>
          </a:xfrm>
          <a:custGeom>
            <a:avLst/>
            <a:gdLst/>
            <a:ahLst/>
            <a:cxnLst/>
            <a:rect l="l" t="t" r="r" b="b"/>
            <a:pathLst>
              <a:path w="2636520" h="273684">
                <a:moveTo>
                  <a:pt x="2636507" y="136740"/>
                </a:moveTo>
                <a:lnTo>
                  <a:pt x="2629535" y="93535"/>
                </a:lnTo>
                <a:lnTo>
                  <a:pt x="2610116" y="56007"/>
                </a:lnTo>
                <a:lnTo>
                  <a:pt x="2580513" y="26390"/>
                </a:lnTo>
                <a:lnTo>
                  <a:pt x="2542971" y="6972"/>
                </a:lnTo>
                <a:lnTo>
                  <a:pt x="2499766" y="0"/>
                </a:lnTo>
                <a:lnTo>
                  <a:pt x="2456561" y="6972"/>
                </a:lnTo>
                <a:lnTo>
                  <a:pt x="2419032" y="26390"/>
                </a:lnTo>
                <a:lnTo>
                  <a:pt x="2389428" y="56007"/>
                </a:lnTo>
                <a:lnTo>
                  <a:pt x="2370010" y="93535"/>
                </a:lnTo>
                <a:lnTo>
                  <a:pt x="2368346" y="103797"/>
                </a:lnTo>
                <a:lnTo>
                  <a:pt x="0" y="103797"/>
                </a:lnTo>
                <a:lnTo>
                  <a:pt x="20828" y="143903"/>
                </a:lnTo>
                <a:lnTo>
                  <a:pt x="4191" y="169900"/>
                </a:lnTo>
                <a:lnTo>
                  <a:pt x="2368385" y="169900"/>
                </a:lnTo>
                <a:lnTo>
                  <a:pt x="2389428" y="217474"/>
                </a:lnTo>
                <a:lnTo>
                  <a:pt x="2419032" y="247091"/>
                </a:lnTo>
                <a:lnTo>
                  <a:pt x="2456561" y="266509"/>
                </a:lnTo>
                <a:lnTo>
                  <a:pt x="2499766" y="273481"/>
                </a:lnTo>
                <a:lnTo>
                  <a:pt x="2542971" y="266509"/>
                </a:lnTo>
                <a:lnTo>
                  <a:pt x="2580513" y="247091"/>
                </a:lnTo>
                <a:lnTo>
                  <a:pt x="2610116" y="217474"/>
                </a:lnTo>
                <a:lnTo>
                  <a:pt x="2629535" y="179946"/>
                </a:lnTo>
                <a:lnTo>
                  <a:pt x="2636507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0821" y="9793465"/>
            <a:ext cx="3538854" cy="273685"/>
          </a:xfrm>
          <a:custGeom>
            <a:avLst/>
            <a:gdLst/>
            <a:ahLst/>
            <a:cxnLst/>
            <a:rect l="l" t="t" r="r" b="b"/>
            <a:pathLst>
              <a:path w="3538854" h="273684">
                <a:moveTo>
                  <a:pt x="3538270" y="136740"/>
                </a:moveTo>
                <a:lnTo>
                  <a:pt x="3531285" y="93535"/>
                </a:lnTo>
                <a:lnTo>
                  <a:pt x="3511867" y="56007"/>
                </a:lnTo>
                <a:lnTo>
                  <a:pt x="3482263" y="26390"/>
                </a:lnTo>
                <a:lnTo>
                  <a:pt x="3444722" y="6972"/>
                </a:lnTo>
                <a:lnTo>
                  <a:pt x="3401530" y="0"/>
                </a:lnTo>
                <a:lnTo>
                  <a:pt x="3358324" y="6972"/>
                </a:lnTo>
                <a:lnTo>
                  <a:pt x="3320783" y="26390"/>
                </a:lnTo>
                <a:lnTo>
                  <a:pt x="3291179" y="56007"/>
                </a:lnTo>
                <a:lnTo>
                  <a:pt x="3271761" y="93535"/>
                </a:lnTo>
                <a:lnTo>
                  <a:pt x="3270123" y="103682"/>
                </a:lnTo>
                <a:lnTo>
                  <a:pt x="0" y="103682"/>
                </a:lnTo>
                <a:lnTo>
                  <a:pt x="0" y="169799"/>
                </a:lnTo>
                <a:lnTo>
                  <a:pt x="3270123" y="169799"/>
                </a:lnTo>
                <a:lnTo>
                  <a:pt x="3271761" y="179946"/>
                </a:lnTo>
                <a:lnTo>
                  <a:pt x="3291179" y="217474"/>
                </a:lnTo>
                <a:lnTo>
                  <a:pt x="3320783" y="247078"/>
                </a:lnTo>
                <a:lnTo>
                  <a:pt x="3358324" y="266509"/>
                </a:lnTo>
                <a:lnTo>
                  <a:pt x="3401530" y="273481"/>
                </a:lnTo>
                <a:lnTo>
                  <a:pt x="3444735" y="266509"/>
                </a:lnTo>
                <a:lnTo>
                  <a:pt x="3482263" y="247078"/>
                </a:lnTo>
                <a:lnTo>
                  <a:pt x="3511867" y="217474"/>
                </a:lnTo>
                <a:lnTo>
                  <a:pt x="3531285" y="179946"/>
                </a:lnTo>
                <a:lnTo>
                  <a:pt x="3538270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75982" y="7687711"/>
            <a:ext cx="8265795" cy="1129665"/>
            <a:chOff x="875982" y="7687711"/>
            <a:chExt cx="8265795" cy="1129665"/>
          </a:xfrm>
        </p:grpSpPr>
        <p:sp>
          <p:nvSpPr>
            <p:cNvPr id="7" name="object 7"/>
            <p:cNvSpPr/>
            <p:nvPr/>
          </p:nvSpPr>
          <p:spPr>
            <a:xfrm>
              <a:off x="875982" y="7797558"/>
              <a:ext cx="6697980" cy="1019810"/>
            </a:xfrm>
            <a:custGeom>
              <a:avLst/>
              <a:gdLst/>
              <a:ahLst/>
              <a:cxnLst/>
              <a:rect l="l" t="t" r="r" b="b"/>
              <a:pathLst>
                <a:path w="6697980" h="1019809">
                  <a:moveTo>
                    <a:pt x="6697904" y="38950"/>
                  </a:moveTo>
                  <a:lnTo>
                    <a:pt x="6658940" y="0"/>
                  </a:lnTo>
                  <a:lnTo>
                    <a:pt x="5831129" y="827811"/>
                  </a:lnTo>
                  <a:lnTo>
                    <a:pt x="5817705" y="801852"/>
                  </a:lnTo>
                  <a:lnTo>
                    <a:pt x="5788101" y="772248"/>
                  </a:lnTo>
                  <a:lnTo>
                    <a:pt x="5750560" y="752830"/>
                  </a:lnTo>
                  <a:lnTo>
                    <a:pt x="5707354" y="745858"/>
                  </a:lnTo>
                  <a:lnTo>
                    <a:pt x="5664149" y="752830"/>
                  </a:lnTo>
                  <a:lnTo>
                    <a:pt x="5626620" y="772248"/>
                  </a:lnTo>
                  <a:lnTo>
                    <a:pt x="5597017" y="801852"/>
                  </a:lnTo>
                  <a:lnTo>
                    <a:pt x="5577598" y="839393"/>
                  </a:lnTo>
                  <a:lnTo>
                    <a:pt x="5575935" y="849655"/>
                  </a:lnTo>
                  <a:lnTo>
                    <a:pt x="0" y="849655"/>
                  </a:lnTo>
                  <a:lnTo>
                    <a:pt x="34264" y="915758"/>
                  </a:lnTo>
                  <a:lnTo>
                    <a:pt x="5575973" y="915758"/>
                  </a:lnTo>
                  <a:lnTo>
                    <a:pt x="5577598" y="925804"/>
                  </a:lnTo>
                  <a:lnTo>
                    <a:pt x="5597017" y="963333"/>
                  </a:lnTo>
                  <a:lnTo>
                    <a:pt x="5626620" y="992936"/>
                  </a:lnTo>
                  <a:lnTo>
                    <a:pt x="5664149" y="1012355"/>
                  </a:lnTo>
                  <a:lnTo>
                    <a:pt x="5707354" y="1019340"/>
                  </a:lnTo>
                  <a:lnTo>
                    <a:pt x="5750560" y="1012355"/>
                  </a:lnTo>
                  <a:lnTo>
                    <a:pt x="5788101" y="992936"/>
                  </a:lnTo>
                  <a:lnTo>
                    <a:pt x="5817705" y="963333"/>
                  </a:lnTo>
                  <a:lnTo>
                    <a:pt x="5837123" y="925804"/>
                  </a:lnTo>
                  <a:lnTo>
                    <a:pt x="5842139" y="894715"/>
                  </a:lnTo>
                  <a:lnTo>
                    <a:pt x="6697904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6400" y="7707214"/>
              <a:ext cx="227862" cy="2278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84709" y="7739498"/>
              <a:ext cx="1492250" cy="33655"/>
            </a:xfrm>
            <a:custGeom>
              <a:avLst/>
              <a:gdLst/>
              <a:ahLst/>
              <a:cxnLst/>
              <a:rect l="l" t="t" r="r" b="b"/>
              <a:pathLst>
                <a:path w="1492250" h="33654">
                  <a:moveTo>
                    <a:pt x="1491904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91904" y="0"/>
                  </a:lnTo>
                  <a:lnTo>
                    <a:pt x="1491904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4882" y="7687711"/>
              <a:ext cx="136629" cy="1366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88971" y="8065205"/>
              <a:ext cx="1477010" cy="33655"/>
            </a:xfrm>
            <a:custGeom>
              <a:avLst/>
              <a:gdLst/>
              <a:ahLst/>
              <a:cxnLst/>
              <a:rect l="l" t="t" r="r" b="b"/>
              <a:pathLst>
                <a:path w="1477009" h="33654">
                  <a:moveTo>
                    <a:pt x="147658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76589" y="0"/>
                  </a:lnTo>
                  <a:lnTo>
                    <a:pt x="147658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3941" y="8013418"/>
              <a:ext cx="136629" cy="1366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02050" y="8373503"/>
              <a:ext cx="1948814" cy="33655"/>
            </a:xfrm>
            <a:custGeom>
              <a:avLst/>
              <a:gdLst/>
              <a:ahLst/>
              <a:cxnLst/>
              <a:rect l="l" t="t" r="r" b="b"/>
              <a:pathLst>
                <a:path w="1948815" h="33654">
                  <a:moveTo>
                    <a:pt x="1948511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948511" y="0"/>
                  </a:lnTo>
                  <a:lnTo>
                    <a:pt x="1948511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8831" y="8321716"/>
              <a:ext cx="136629" cy="13662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573521" y="7874806"/>
            <a:ext cx="3310254" cy="2412365"/>
            <a:chOff x="3573521" y="7874806"/>
            <a:chExt cx="3310254" cy="2412365"/>
          </a:xfrm>
        </p:grpSpPr>
        <p:sp>
          <p:nvSpPr>
            <p:cNvPr id="16" name="object 16"/>
            <p:cNvSpPr/>
            <p:nvPr/>
          </p:nvSpPr>
          <p:spPr>
            <a:xfrm>
              <a:off x="4355325" y="8973402"/>
              <a:ext cx="995680" cy="995680"/>
            </a:xfrm>
            <a:custGeom>
              <a:avLst/>
              <a:gdLst/>
              <a:ahLst/>
              <a:cxnLst/>
              <a:rect l="l" t="t" r="r" b="b"/>
              <a:pathLst>
                <a:path w="995679" h="995679">
                  <a:moveTo>
                    <a:pt x="995099" y="38956"/>
                  </a:moveTo>
                  <a:lnTo>
                    <a:pt x="38956" y="995099"/>
                  </a:lnTo>
                  <a:lnTo>
                    <a:pt x="0" y="956143"/>
                  </a:lnTo>
                  <a:lnTo>
                    <a:pt x="956143" y="0"/>
                  </a:lnTo>
                  <a:lnTo>
                    <a:pt x="99509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3085" y="8882999"/>
              <a:ext cx="227862" cy="22786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73513" y="7965223"/>
              <a:ext cx="988694" cy="2322195"/>
            </a:xfrm>
            <a:custGeom>
              <a:avLst/>
              <a:gdLst/>
              <a:ahLst/>
              <a:cxnLst/>
              <a:rect l="l" t="t" r="r" b="b"/>
              <a:pathLst>
                <a:path w="988695" h="2322195">
                  <a:moveTo>
                    <a:pt x="800150" y="2321776"/>
                  </a:moveTo>
                  <a:lnTo>
                    <a:pt x="75120" y="1596758"/>
                  </a:lnTo>
                  <a:lnTo>
                    <a:pt x="36169" y="1635709"/>
                  </a:lnTo>
                  <a:lnTo>
                    <a:pt x="722236" y="2321776"/>
                  </a:lnTo>
                  <a:lnTo>
                    <a:pt x="800150" y="2321776"/>
                  </a:lnTo>
                  <a:close/>
                </a:path>
                <a:path w="988695" h="2322195">
                  <a:moveTo>
                    <a:pt x="988326" y="38950"/>
                  </a:moveTo>
                  <a:lnTo>
                    <a:pt x="949363" y="0"/>
                  </a:lnTo>
                  <a:lnTo>
                    <a:pt x="0" y="949363"/>
                  </a:lnTo>
                  <a:lnTo>
                    <a:pt x="38963" y="988314"/>
                  </a:lnTo>
                  <a:lnTo>
                    <a:pt x="988326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4381" y="7874806"/>
              <a:ext cx="227862" cy="22786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89662" y="8259542"/>
              <a:ext cx="1106170" cy="1106170"/>
            </a:xfrm>
            <a:custGeom>
              <a:avLst/>
              <a:gdLst/>
              <a:ahLst/>
              <a:cxnLst/>
              <a:rect l="l" t="t" r="r" b="b"/>
              <a:pathLst>
                <a:path w="1106170" h="1106170">
                  <a:moveTo>
                    <a:pt x="1105579" y="38956"/>
                  </a:moveTo>
                  <a:lnTo>
                    <a:pt x="38956" y="1105579"/>
                  </a:lnTo>
                  <a:lnTo>
                    <a:pt x="0" y="1066623"/>
                  </a:lnTo>
                  <a:lnTo>
                    <a:pt x="1066623" y="0"/>
                  </a:lnTo>
                  <a:lnTo>
                    <a:pt x="110557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801" y="8169110"/>
              <a:ext cx="227862" cy="2278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391144" y="8952415"/>
              <a:ext cx="1428115" cy="33655"/>
            </a:xfrm>
            <a:custGeom>
              <a:avLst/>
              <a:gdLst/>
              <a:ahLst/>
              <a:cxnLst/>
              <a:rect l="l" t="t" r="r" b="b"/>
              <a:pathLst>
                <a:path w="1428115" h="33654">
                  <a:moveTo>
                    <a:pt x="1427667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27667" y="0"/>
                  </a:lnTo>
                  <a:lnTo>
                    <a:pt x="1427667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7081" y="8900738"/>
              <a:ext cx="136629" cy="13662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82847" y="9206392"/>
              <a:ext cx="704850" cy="33655"/>
            </a:xfrm>
            <a:custGeom>
              <a:avLst/>
              <a:gdLst/>
              <a:ahLst/>
              <a:cxnLst/>
              <a:rect l="l" t="t" r="r" b="b"/>
              <a:pathLst>
                <a:path w="704850" h="33654">
                  <a:moveTo>
                    <a:pt x="704523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704523" y="0"/>
                  </a:lnTo>
                  <a:lnTo>
                    <a:pt x="704523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639" y="9154604"/>
              <a:ext cx="136629" cy="1366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10800" y="9496509"/>
              <a:ext cx="1123315" cy="33655"/>
            </a:xfrm>
            <a:custGeom>
              <a:avLst/>
              <a:gdLst/>
              <a:ahLst/>
              <a:cxnLst/>
              <a:rect l="l" t="t" r="r" b="b"/>
              <a:pathLst>
                <a:path w="1123314" h="33654">
                  <a:moveTo>
                    <a:pt x="1122785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122785" y="0"/>
                  </a:lnTo>
                  <a:lnTo>
                    <a:pt x="1122785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1854" y="9444832"/>
              <a:ext cx="136629" cy="1366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54179" y="7938162"/>
              <a:ext cx="1053465" cy="33655"/>
            </a:xfrm>
            <a:custGeom>
              <a:avLst/>
              <a:gdLst/>
              <a:ahLst/>
              <a:cxnLst/>
              <a:rect l="l" t="t" r="r" b="b"/>
              <a:pathLst>
                <a:path w="1053464" h="33654">
                  <a:moveTo>
                    <a:pt x="105336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53369" y="0"/>
                  </a:lnTo>
                  <a:lnTo>
                    <a:pt x="105336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5817" y="7886485"/>
              <a:ext cx="136629" cy="13662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14594" y="8229932"/>
              <a:ext cx="1097280" cy="33655"/>
            </a:xfrm>
            <a:custGeom>
              <a:avLst/>
              <a:gdLst/>
              <a:ahLst/>
              <a:cxnLst/>
              <a:rect l="l" t="t" r="r" b="b"/>
              <a:pathLst>
                <a:path w="1097279" h="33654">
                  <a:moveTo>
                    <a:pt x="1097002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97002" y="0"/>
                  </a:lnTo>
                  <a:lnTo>
                    <a:pt x="1097002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9976" y="8178145"/>
              <a:ext cx="136629" cy="13662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309487" y="10254912"/>
              <a:ext cx="113030" cy="32384"/>
            </a:xfrm>
            <a:custGeom>
              <a:avLst/>
              <a:gdLst/>
              <a:ahLst/>
              <a:cxnLst/>
              <a:rect l="l" t="t" r="r" b="b"/>
              <a:pathLst>
                <a:path w="113029" h="32384">
                  <a:moveTo>
                    <a:pt x="112850" y="32087"/>
                  </a:moveTo>
                  <a:lnTo>
                    <a:pt x="0" y="32087"/>
                  </a:lnTo>
                  <a:lnTo>
                    <a:pt x="8136" y="20026"/>
                  </a:lnTo>
                  <a:lnTo>
                    <a:pt x="29853" y="5375"/>
                  </a:lnTo>
                  <a:lnTo>
                    <a:pt x="56425" y="0"/>
                  </a:lnTo>
                  <a:lnTo>
                    <a:pt x="82997" y="5375"/>
                  </a:lnTo>
                  <a:lnTo>
                    <a:pt x="104713" y="20026"/>
                  </a:lnTo>
                  <a:lnTo>
                    <a:pt x="112850" y="32087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0" y="8176657"/>
            <a:ext cx="1362710" cy="2110740"/>
          </a:xfrm>
          <a:custGeom>
            <a:avLst/>
            <a:gdLst/>
            <a:ahLst/>
            <a:cxnLst/>
            <a:rect l="l" t="t" r="r" b="b"/>
            <a:pathLst>
              <a:path w="1362710" h="2110740">
                <a:moveTo>
                  <a:pt x="1229455" y="1377259"/>
                </a:moveTo>
                <a:lnTo>
                  <a:pt x="1098667" y="1377259"/>
                </a:lnTo>
                <a:lnTo>
                  <a:pt x="1218659" y="1189502"/>
                </a:lnTo>
                <a:lnTo>
                  <a:pt x="1235296" y="1163500"/>
                </a:lnTo>
                <a:lnTo>
                  <a:pt x="1214470" y="1123391"/>
                </a:lnTo>
                <a:lnTo>
                  <a:pt x="875982" y="470545"/>
                </a:lnTo>
                <a:lnTo>
                  <a:pt x="705747" y="142305"/>
                </a:lnTo>
                <a:lnTo>
                  <a:pt x="0" y="110296"/>
                </a:lnTo>
                <a:lnTo>
                  <a:pt x="0" y="0"/>
                </a:lnTo>
                <a:lnTo>
                  <a:pt x="774282" y="35094"/>
                </a:lnTo>
                <a:lnTo>
                  <a:pt x="1000161" y="470546"/>
                </a:lnTo>
                <a:lnTo>
                  <a:pt x="1338649" y="1123391"/>
                </a:lnTo>
                <a:lnTo>
                  <a:pt x="1362449" y="1169228"/>
                </a:lnTo>
                <a:lnTo>
                  <a:pt x="1349447" y="1189504"/>
                </a:lnTo>
                <a:lnTo>
                  <a:pt x="1229455" y="1377259"/>
                </a:lnTo>
                <a:close/>
              </a:path>
              <a:path w="1362710" h="2110740">
                <a:moveTo>
                  <a:pt x="760743" y="2110342"/>
                </a:moveTo>
                <a:lnTo>
                  <a:pt x="629902" y="2110342"/>
                </a:lnTo>
                <a:lnTo>
                  <a:pt x="1098666" y="1377258"/>
                </a:lnTo>
                <a:lnTo>
                  <a:pt x="1229455" y="1377259"/>
                </a:lnTo>
                <a:lnTo>
                  <a:pt x="760743" y="2110342"/>
                </a:lnTo>
                <a:close/>
              </a:path>
              <a:path w="1362710" h="2110740">
                <a:moveTo>
                  <a:pt x="121888" y="2110342"/>
                </a:moveTo>
                <a:lnTo>
                  <a:pt x="0" y="2110342"/>
                </a:lnTo>
                <a:lnTo>
                  <a:pt x="0" y="2104825"/>
                </a:lnTo>
                <a:lnTo>
                  <a:pt x="121888" y="2110342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84752" y="7881723"/>
            <a:ext cx="4200023" cy="240029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324" y="3263416"/>
            <a:ext cx="171449" cy="171449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pc="-65" dirty="0"/>
              <a:t>execute.</a:t>
            </a:r>
          </a:p>
          <a:p>
            <a:pPr marL="12700" marR="5080">
              <a:lnSpc>
                <a:spcPct val="115500"/>
              </a:lnSpc>
            </a:pPr>
            <a:r>
              <a:rPr spc="-25" dirty="0"/>
              <a:t>Cost-Efficiency: </a:t>
            </a:r>
            <a:r>
              <a:rPr spc="-150" dirty="0"/>
              <a:t>It's </a:t>
            </a:r>
            <a:r>
              <a:rPr spc="60" dirty="0"/>
              <a:t>a </a:t>
            </a:r>
            <a:r>
              <a:rPr spc="-35" dirty="0"/>
              <a:t>powerful </a:t>
            </a:r>
            <a:r>
              <a:rPr spc="-10" dirty="0"/>
              <a:t>model that </a:t>
            </a:r>
            <a:r>
              <a:rPr spc="-1150" dirty="0"/>
              <a:t> </a:t>
            </a:r>
            <a:r>
              <a:rPr spc="20" dirty="0"/>
              <a:t>balances</a:t>
            </a:r>
            <a:r>
              <a:rPr spc="-405" dirty="0"/>
              <a:t> </a:t>
            </a:r>
            <a:r>
              <a:rPr spc="-45" dirty="0"/>
              <a:t>performance</a:t>
            </a:r>
            <a:r>
              <a:rPr spc="-405" dirty="0"/>
              <a:t> </a:t>
            </a:r>
            <a:r>
              <a:rPr spc="-10" dirty="0"/>
              <a:t>and</a:t>
            </a:r>
            <a:r>
              <a:rPr spc="-405" dirty="0"/>
              <a:t> </a:t>
            </a:r>
            <a:r>
              <a:rPr spc="-85" dirty="0"/>
              <a:t>resource</a:t>
            </a:r>
            <a:r>
              <a:rPr spc="-405" dirty="0"/>
              <a:t> </a:t>
            </a:r>
            <a:r>
              <a:rPr spc="-75" dirty="0"/>
              <a:t>usage, </a:t>
            </a:r>
            <a:r>
              <a:rPr spc="-1145" dirty="0"/>
              <a:t> </a:t>
            </a:r>
            <a:r>
              <a:rPr spc="-70" dirty="0"/>
              <a:t>making</a:t>
            </a:r>
            <a:r>
              <a:rPr spc="-405" dirty="0"/>
              <a:t> </a:t>
            </a:r>
            <a:r>
              <a:rPr spc="-45" dirty="0"/>
              <a:t>it</a:t>
            </a:r>
            <a:r>
              <a:rPr spc="-405" dirty="0"/>
              <a:t> </a:t>
            </a:r>
            <a:r>
              <a:rPr spc="30" dirty="0"/>
              <a:t>cost-effective</a:t>
            </a:r>
            <a:r>
              <a:rPr spc="-405" dirty="0"/>
              <a:t> </a:t>
            </a:r>
            <a:r>
              <a:rPr spc="-25" dirty="0"/>
              <a:t>compared</a:t>
            </a:r>
            <a:r>
              <a:rPr spc="-405" dirty="0"/>
              <a:t> </a:t>
            </a:r>
            <a:r>
              <a:rPr spc="-25" dirty="0"/>
              <a:t>to</a:t>
            </a:r>
            <a:r>
              <a:rPr spc="-405" dirty="0"/>
              <a:t> </a:t>
            </a:r>
            <a:r>
              <a:rPr spc="-65" dirty="0"/>
              <a:t>larger </a:t>
            </a:r>
            <a:r>
              <a:rPr spc="-1145" dirty="0"/>
              <a:t> </a:t>
            </a:r>
            <a:r>
              <a:rPr spc="-65" dirty="0"/>
              <a:t>models.</a:t>
            </a:r>
          </a:p>
        </p:txBody>
      </p:sp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324" y="5587516"/>
            <a:ext cx="171449" cy="17144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4324" y="7911616"/>
            <a:ext cx="171449" cy="171449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99740" y="7649342"/>
            <a:ext cx="9852025" cy="234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spc="40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330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3300" spc="-7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sis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7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300" spc="175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3300" spc="-190" dirty="0">
                <a:solidFill>
                  <a:srgbClr val="004AAC"/>
                </a:solidFill>
                <a:latin typeface="Verdana"/>
                <a:cs typeface="Verdana"/>
              </a:rPr>
              <a:t>y</a:t>
            </a:r>
            <a:r>
              <a:rPr sz="3300" spc="-535" dirty="0">
                <a:solidFill>
                  <a:srgbClr val="004AAC"/>
                </a:solidFill>
                <a:latin typeface="Verdana"/>
                <a:cs typeface="Verdana"/>
              </a:rPr>
              <a:t>: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5" dirty="0">
                <a:solidFill>
                  <a:srgbClr val="004AAC"/>
                </a:solidFill>
                <a:latin typeface="Verdana"/>
                <a:cs typeface="Verdana"/>
              </a:rPr>
              <a:t>W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70" dirty="0">
                <a:solidFill>
                  <a:srgbClr val="004AAC"/>
                </a:solidFill>
                <a:latin typeface="Verdana"/>
                <a:cs typeface="Verdana"/>
              </a:rPr>
              <a:t>h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6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55" dirty="0">
                <a:solidFill>
                  <a:srgbClr val="004AAC"/>
                </a:solidFill>
                <a:latin typeface="Verdana"/>
                <a:cs typeface="Verdana"/>
              </a:rPr>
              <a:t>m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p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250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3300" spc="5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110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3300" spc="-250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330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40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110" dirty="0">
                <a:solidFill>
                  <a:srgbClr val="004AAC"/>
                </a:solidFill>
                <a:latin typeface="Verdana"/>
                <a:cs typeface="Verdana"/>
              </a:rPr>
              <a:t>0</a:t>
            </a:r>
            <a:r>
              <a:rPr sz="3300" spc="-305" dirty="0">
                <a:solidFill>
                  <a:srgbClr val="004AAC"/>
                </a:solidFill>
                <a:latin typeface="Verdana"/>
                <a:cs typeface="Verdana"/>
              </a:rPr>
              <a:t>.</a:t>
            </a:r>
            <a:r>
              <a:rPr sz="3300" spc="-110" dirty="0">
                <a:solidFill>
                  <a:srgbClr val="004AAC"/>
                </a:solidFill>
                <a:latin typeface="Verdana"/>
                <a:cs typeface="Verdana"/>
              </a:rPr>
              <a:t>0</a:t>
            </a:r>
            <a:r>
              <a:rPr sz="3300" spc="-260" dirty="0">
                <a:solidFill>
                  <a:srgbClr val="004AAC"/>
                </a:solidFill>
                <a:latin typeface="Verdana"/>
                <a:cs typeface="Verdana"/>
              </a:rPr>
              <a:t>,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300" spc="-5" dirty="0">
                <a:solidFill>
                  <a:srgbClr val="004AAC"/>
                </a:solidFill>
                <a:latin typeface="Verdana"/>
                <a:cs typeface="Verdana"/>
              </a:rPr>
              <a:t>t  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p</a:t>
            </a:r>
            <a:r>
              <a:rPr sz="3300" spc="-250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330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3300" spc="-135" dirty="0">
                <a:solidFill>
                  <a:srgbClr val="004AAC"/>
                </a:solidFill>
                <a:latin typeface="Verdana"/>
                <a:cs typeface="Verdana"/>
              </a:rPr>
              <a:t>v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300" spc="-20" dirty="0">
                <a:solidFill>
                  <a:srgbClr val="004AAC"/>
                </a:solidFill>
                <a:latin typeface="Verdana"/>
                <a:cs typeface="Verdana"/>
              </a:rPr>
              <a:t>d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85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175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330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3300" spc="-7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sis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7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260" dirty="0">
                <a:solidFill>
                  <a:srgbClr val="004AAC"/>
                </a:solidFill>
                <a:latin typeface="Verdana"/>
                <a:cs typeface="Verdana"/>
              </a:rPr>
              <a:t>,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20" dirty="0">
                <a:solidFill>
                  <a:srgbClr val="004AAC"/>
                </a:solidFill>
                <a:latin typeface="Verdana"/>
                <a:cs typeface="Verdana"/>
              </a:rPr>
              <a:t>d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250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3300" spc="-55" dirty="0">
                <a:solidFill>
                  <a:srgbClr val="004AAC"/>
                </a:solidFill>
                <a:latin typeface="Verdana"/>
                <a:cs typeface="Verdana"/>
              </a:rPr>
              <a:t>m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300" spc="-7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is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300" spc="180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3300" spc="-110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tp</a:t>
            </a:r>
            <a:r>
              <a:rPr sz="3300" spc="-110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300" spc="-260" dirty="0">
                <a:solidFill>
                  <a:srgbClr val="004AAC"/>
                </a:solidFill>
                <a:latin typeface="Verdana"/>
                <a:cs typeface="Verdana"/>
              </a:rPr>
              <a:t>,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w</a:t>
            </a:r>
            <a:r>
              <a:rPr sz="3300" spc="-75" dirty="0">
                <a:solidFill>
                  <a:srgbClr val="004AAC"/>
                </a:solidFill>
                <a:latin typeface="Verdana"/>
                <a:cs typeface="Verdana"/>
              </a:rPr>
              <a:t>h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300" spc="175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h  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300" spc="-85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ss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7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300" spc="5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300" spc="130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65" dirty="0">
                <a:solidFill>
                  <a:srgbClr val="004AAC"/>
                </a:solidFill>
                <a:latin typeface="Verdana"/>
                <a:cs typeface="Verdana"/>
              </a:rPr>
              <a:t>f</a:t>
            </a:r>
            <a:r>
              <a:rPr sz="330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3300" spc="-245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250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3300" spc="-110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3300" spc="175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-110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3300" spc="-250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15" dirty="0">
                <a:solidFill>
                  <a:srgbClr val="004AAC"/>
                </a:solidFill>
                <a:latin typeface="Verdana"/>
                <a:cs typeface="Verdana"/>
              </a:rPr>
              <a:t>d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300" spc="5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300" spc="-260" dirty="0">
                <a:solidFill>
                  <a:srgbClr val="004AAC"/>
                </a:solidFill>
                <a:latin typeface="Verdana"/>
                <a:cs typeface="Verdana"/>
              </a:rPr>
              <a:t>k</a:t>
            </a:r>
            <a:r>
              <a:rPr sz="3300" spc="-85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125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300" spc="-260" dirty="0">
                <a:solidFill>
                  <a:srgbClr val="004AAC"/>
                </a:solidFill>
                <a:latin typeface="Verdana"/>
                <a:cs typeface="Verdana"/>
              </a:rPr>
              <a:t>k</a:t>
            </a:r>
            <a:r>
              <a:rPr sz="330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285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300" spc="-190" dirty="0">
                <a:solidFill>
                  <a:srgbClr val="004AAC"/>
                </a:solidFill>
                <a:latin typeface="Verdana"/>
                <a:cs typeface="Verdana"/>
              </a:rPr>
              <a:t>Q</a:t>
            </a:r>
            <a:r>
              <a:rPr sz="3300" spc="-70" dirty="0">
                <a:solidFill>
                  <a:srgbClr val="004AAC"/>
                </a:solidFill>
                <a:latin typeface="Verdana"/>
                <a:cs typeface="Verdana"/>
              </a:rPr>
              <a:t>L  </a:t>
            </a:r>
            <a:r>
              <a:rPr sz="3300" spc="-80" dirty="0">
                <a:solidFill>
                  <a:srgbClr val="004AAC"/>
                </a:solidFill>
                <a:latin typeface="Verdana"/>
                <a:cs typeface="Verdana"/>
              </a:rPr>
              <a:t>generation.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80316" y="241522"/>
            <a:ext cx="10652125" cy="1749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300" spc="-425" dirty="0">
                <a:latin typeface="Tahoma"/>
                <a:cs typeface="Tahoma"/>
              </a:rPr>
              <a:t>LL</a:t>
            </a:r>
            <a:r>
              <a:rPr sz="11300" spc="-535" dirty="0">
                <a:latin typeface="Tahoma"/>
                <a:cs typeface="Tahoma"/>
              </a:rPr>
              <a:t>M</a:t>
            </a:r>
            <a:r>
              <a:rPr sz="11300" spc="-715" dirty="0">
                <a:latin typeface="Tahoma"/>
                <a:cs typeface="Tahoma"/>
              </a:rPr>
              <a:t> </a:t>
            </a:r>
            <a:r>
              <a:rPr sz="11300" spc="-210" dirty="0">
                <a:latin typeface="Tahoma"/>
                <a:cs typeface="Tahoma"/>
              </a:rPr>
              <a:t>T</a:t>
            </a:r>
            <a:r>
              <a:rPr sz="11300" spc="-395" dirty="0">
                <a:latin typeface="Tahoma"/>
                <a:cs typeface="Tahoma"/>
              </a:rPr>
              <a:t>r</a:t>
            </a:r>
            <a:r>
              <a:rPr sz="11300" spc="195" dirty="0">
                <a:latin typeface="Tahoma"/>
                <a:cs typeface="Tahoma"/>
              </a:rPr>
              <a:t>a</a:t>
            </a:r>
            <a:r>
              <a:rPr sz="11300" spc="-195" dirty="0">
                <a:latin typeface="Tahoma"/>
                <a:cs typeface="Tahoma"/>
              </a:rPr>
              <a:t>d</a:t>
            </a:r>
            <a:r>
              <a:rPr sz="11300" spc="-225" dirty="0">
                <a:latin typeface="Tahoma"/>
                <a:cs typeface="Tahoma"/>
              </a:rPr>
              <a:t>e</a:t>
            </a:r>
            <a:r>
              <a:rPr sz="11300" spc="1805" dirty="0">
                <a:latin typeface="Tahoma"/>
                <a:cs typeface="Tahoma"/>
              </a:rPr>
              <a:t>-</a:t>
            </a:r>
            <a:r>
              <a:rPr sz="11300" spc="-375" dirty="0">
                <a:latin typeface="Tahoma"/>
                <a:cs typeface="Tahoma"/>
              </a:rPr>
              <a:t>o</a:t>
            </a:r>
            <a:r>
              <a:rPr sz="11300" spc="140" dirty="0">
                <a:latin typeface="Tahoma"/>
                <a:cs typeface="Tahoma"/>
              </a:rPr>
              <a:t>ff</a:t>
            </a:r>
            <a:r>
              <a:rPr sz="11300" spc="-240" dirty="0">
                <a:latin typeface="Tahoma"/>
                <a:cs typeface="Tahoma"/>
              </a:rPr>
              <a:t>s</a:t>
            </a:r>
            <a:endParaRPr sz="113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403482" y="4934271"/>
            <a:ext cx="6830059" cy="5308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B</a:t>
            </a:r>
            <a:r>
              <a:rPr sz="3300" b="1" spc="-90" dirty="0">
                <a:solidFill>
                  <a:srgbClr val="004AAC"/>
                </a:solidFill>
                <a:latin typeface="Tahoma"/>
                <a:cs typeface="Tahoma"/>
              </a:rPr>
              <a:t>y</a:t>
            </a:r>
            <a:r>
              <a:rPr sz="3300" b="1" spc="-21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150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3300" b="1" spc="-140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3300" b="1" spc="-110" dirty="0">
                <a:solidFill>
                  <a:srgbClr val="004AAC"/>
                </a:solidFill>
                <a:latin typeface="Tahoma"/>
                <a:cs typeface="Tahoma"/>
              </a:rPr>
              <a:t>oo</a:t>
            </a:r>
            <a:r>
              <a:rPr sz="3300" b="1" spc="-70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300" b="1" spc="-2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300" b="1" spc="-14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3300" b="1" spc="-45" dirty="0">
                <a:solidFill>
                  <a:srgbClr val="004AAC"/>
                </a:solidFill>
                <a:latin typeface="Tahoma"/>
                <a:cs typeface="Tahoma"/>
              </a:rPr>
              <a:t>g</a:t>
            </a:r>
            <a:r>
              <a:rPr sz="3300" b="1" spc="-21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90" dirty="0">
                <a:solidFill>
                  <a:srgbClr val="004AAC"/>
                </a:solidFill>
                <a:latin typeface="Tahoma"/>
                <a:cs typeface="Tahoma"/>
              </a:rPr>
              <a:t>G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300" b="1" spc="-150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3300" b="1" spc="-2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300" b="1" spc="-14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3300" b="1" spc="-2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300" b="1" spc="530" dirty="0">
                <a:solidFill>
                  <a:srgbClr val="004AAC"/>
                </a:solidFill>
                <a:latin typeface="Tahoma"/>
                <a:cs typeface="Tahoma"/>
              </a:rPr>
              <a:t>-</a:t>
            </a:r>
            <a:r>
              <a:rPr sz="3300" b="1" spc="-340" dirty="0">
                <a:solidFill>
                  <a:srgbClr val="004AAC"/>
                </a:solidFill>
                <a:latin typeface="Tahoma"/>
                <a:cs typeface="Tahoma"/>
              </a:rPr>
              <a:t>1</a:t>
            </a:r>
            <a:r>
              <a:rPr sz="3300" b="1" spc="75" dirty="0">
                <a:solidFill>
                  <a:srgbClr val="004AAC"/>
                </a:solidFill>
                <a:latin typeface="Tahoma"/>
                <a:cs typeface="Tahoma"/>
              </a:rPr>
              <a:t>.</a:t>
            </a:r>
            <a:r>
              <a:rPr sz="3300" b="1" spc="-130" dirty="0">
                <a:solidFill>
                  <a:srgbClr val="004AAC"/>
                </a:solidFill>
                <a:latin typeface="Tahoma"/>
                <a:cs typeface="Tahoma"/>
              </a:rPr>
              <a:t>5</a:t>
            </a:r>
            <a:r>
              <a:rPr sz="3300" b="1" spc="-21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235" dirty="0">
                <a:solidFill>
                  <a:srgbClr val="004AAC"/>
                </a:solidFill>
                <a:latin typeface="Tahoma"/>
                <a:cs typeface="Tahoma"/>
              </a:rPr>
              <a:t>F</a:t>
            </a:r>
            <a:r>
              <a:rPr sz="3300" b="1" spc="160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3300" b="1" spc="6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300" b="1" spc="-70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300" b="1" spc="-140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3300" b="1" spc="55" dirty="0">
                <a:solidFill>
                  <a:srgbClr val="004AAC"/>
                </a:solidFill>
                <a:latin typeface="Tahoma"/>
                <a:cs typeface="Tahoma"/>
              </a:rPr>
              <a:t>,</a:t>
            </a: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210" dirty="0">
                <a:solidFill>
                  <a:srgbClr val="004AAC"/>
                </a:solidFill>
                <a:latin typeface="Tahoma"/>
                <a:cs typeface="Tahoma"/>
              </a:rPr>
              <a:t>w</a:t>
            </a:r>
            <a:r>
              <a:rPr sz="3300" b="1" spc="-60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403482" y="5515296"/>
            <a:ext cx="6304280" cy="5308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b="1" spc="-30" dirty="0">
                <a:solidFill>
                  <a:srgbClr val="004AAC"/>
                </a:solidFill>
                <a:latin typeface="Tahoma"/>
                <a:cs typeface="Tahoma"/>
              </a:rPr>
              <a:t>p</a:t>
            </a:r>
            <a:r>
              <a:rPr sz="3300" b="1" spc="-114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300" b="1" spc="-2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300" b="1" spc="-11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300" b="1" spc="-114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300" b="1" spc="-2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300" b="1" spc="4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300" b="1" spc="-2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300" b="1" spc="-100" dirty="0">
                <a:solidFill>
                  <a:srgbClr val="004AAC"/>
                </a:solidFill>
                <a:latin typeface="Tahoma"/>
                <a:cs typeface="Tahoma"/>
              </a:rPr>
              <a:t>z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300" b="1" spc="-50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3300" b="1" spc="-21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6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300" b="1" spc="-21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150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3300" b="1" spc="-11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300" b="1" spc="-5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300" b="1" spc="165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4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300" b="1" spc="-140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3300" b="1" spc="6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300" b="1" spc="5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2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40" dirty="0">
                <a:solidFill>
                  <a:srgbClr val="004AAC"/>
                </a:solidFill>
                <a:latin typeface="Tahoma"/>
                <a:cs typeface="Tahoma"/>
              </a:rPr>
              <a:t>f</a:t>
            </a:r>
            <a:r>
              <a:rPr sz="3300" b="1" spc="6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300" b="1" spc="-70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300" b="1" spc="4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300" b="1" spc="55" dirty="0">
                <a:solidFill>
                  <a:srgbClr val="004AAC"/>
                </a:solidFill>
                <a:latin typeface="Tahoma"/>
                <a:cs typeface="Tahoma"/>
              </a:rPr>
              <a:t>,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403482" y="6096321"/>
            <a:ext cx="8016875" cy="5308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300" b="1" spc="20" dirty="0">
                <a:solidFill>
                  <a:srgbClr val="004AAC"/>
                </a:solidFill>
                <a:latin typeface="Tahoma"/>
                <a:cs typeface="Tahoma"/>
              </a:rPr>
              <a:t>accurate,</a:t>
            </a: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45" dirty="0">
                <a:solidFill>
                  <a:srgbClr val="004AAC"/>
                </a:solidFill>
                <a:latin typeface="Tahoma"/>
                <a:cs typeface="Tahoma"/>
              </a:rPr>
              <a:t>and</a:t>
            </a:r>
            <a:r>
              <a:rPr sz="3300" b="1" spc="-21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35" dirty="0">
                <a:solidFill>
                  <a:srgbClr val="004AAC"/>
                </a:solidFill>
                <a:latin typeface="Tahoma"/>
                <a:cs typeface="Tahoma"/>
              </a:rPr>
              <a:t>efficient—perfect</a:t>
            </a:r>
            <a:r>
              <a:rPr sz="3300" b="1" spc="-200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60" dirty="0">
                <a:solidFill>
                  <a:srgbClr val="004AAC"/>
                </a:solidFill>
                <a:latin typeface="Tahoma"/>
                <a:cs typeface="Tahoma"/>
              </a:rPr>
              <a:t>for</a:t>
            </a: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125" dirty="0">
                <a:solidFill>
                  <a:srgbClr val="004AAC"/>
                </a:solidFill>
                <a:latin typeface="Tahoma"/>
                <a:cs typeface="Tahoma"/>
              </a:rPr>
              <a:t>you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403482" y="6601527"/>
            <a:ext cx="7834630" cy="1187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95"/>
              </a:spcBef>
            </a:pPr>
            <a:r>
              <a:rPr sz="3300" b="1" spc="-30" dirty="0">
                <a:solidFill>
                  <a:srgbClr val="004AAC"/>
                </a:solidFill>
                <a:latin typeface="Tahoma"/>
                <a:cs typeface="Tahoma"/>
              </a:rPr>
              <a:t>p</a:t>
            </a:r>
            <a:r>
              <a:rPr sz="3300" b="1" spc="-114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300" b="1" spc="-11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300" b="1" spc="-235" dirty="0">
                <a:solidFill>
                  <a:srgbClr val="004AAC"/>
                </a:solidFill>
                <a:latin typeface="Tahoma"/>
                <a:cs typeface="Tahoma"/>
              </a:rPr>
              <a:t>j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300" b="1" spc="150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3300" b="1" spc="4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300" b="1" spc="60" dirty="0">
                <a:solidFill>
                  <a:srgbClr val="004AAC"/>
                </a:solidFill>
                <a:latin typeface="Tahoma"/>
                <a:cs typeface="Tahoma"/>
              </a:rPr>
              <a:t>'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14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ee</a:t>
            </a:r>
            <a:r>
              <a:rPr sz="3300" b="1" spc="-5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210" dirty="0">
                <a:solidFill>
                  <a:srgbClr val="004AAC"/>
                </a:solidFill>
                <a:latin typeface="Tahoma"/>
                <a:cs typeface="Tahoma"/>
              </a:rPr>
              <a:t>w</a:t>
            </a:r>
            <a:r>
              <a:rPr sz="3300" b="1" spc="-2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300" b="1" spc="4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300" b="1" spc="-140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3300" b="1" spc="-11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300" b="1" spc="-170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3300" b="1" spc="5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11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ve</a:t>
            </a:r>
            <a:r>
              <a:rPr sz="3300" b="1" spc="-114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b</a:t>
            </a:r>
            <a:r>
              <a:rPr sz="3300" b="1" spc="-170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3300" b="1" spc="-114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300" b="1" spc="-5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300" b="1" spc="-14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3300" b="1" spc="-2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300" b="1" spc="-140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3300" b="1" spc="-30" dirty="0">
                <a:solidFill>
                  <a:srgbClr val="004AAC"/>
                </a:solidFill>
                <a:latin typeface="Tahoma"/>
                <a:cs typeface="Tahoma"/>
              </a:rPr>
              <a:t>g  </a:t>
            </a:r>
            <a:r>
              <a:rPr sz="3300" b="1" spc="-114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300" b="1" spc="-70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300" b="1" spc="-11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300" b="1" spc="-170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3300" b="1" spc="-114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300" b="1" spc="150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es</a:t>
            </a: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110" dirty="0">
                <a:solidFill>
                  <a:srgbClr val="004AAC"/>
                </a:solidFill>
                <a:latin typeface="Tahoma"/>
                <a:cs typeface="Tahoma"/>
              </a:rPr>
              <a:t>or</a:t>
            </a:r>
            <a:r>
              <a:rPr sz="330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b</a:t>
            </a:r>
            <a:r>
              <a:rPr sz="3300" b="1" spc="-170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3300" b="1" spc="-5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3300" b="1" spc="-50" dirty="0">
                <a:solidFill>
                  <a:srgbClr val="004AAC"/>
                </a:solidFill>
                <a:latin typeface="Tahoma"/>
                <a:cs typeface="Tahoma"/>
              </a:rPr>
              <a:t>g</a:t>
            </a:r>
            <a:r>
              <a:rPr sz="3300" b="1" spc="-6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300" b="1" spc="4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300" b="1" spc="80" dirty="0">
                <a:solidFill>
                  <a:srgbClr val="004AAC"/>
                </a:solidFill>
                <a:latin typeface="Tahoma"/>
                <a:cs typeface="Tahoma"/>
              </a:rPr>
              <a:t>.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071" y="2239921"/>
            <a:ext cx="18241645" cy="2529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00" b="1" spc="-90" dirty="0">
                <a:solidFill>
                  <a:srgbClr val="004AAC"/>
                </a:solidFill>
                <a:latin typeface="Tahoma"/>
                <a:cs typeface="Tahoma"/>
              </a:rPr>
              <a:t>When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-50" dirty="0">
                <a:solidFill>
                  <a:srgbClr val="004AAC"/>
                </a:solidFill>
                <a:latin typeface="Tahoma"/>
                <a:cs typeface="Tahoma"/>
              </a:rPr>
              <a:t>choosing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7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-50" dirty="0">
                <a:solidFill>
                  <a:srgbClr val="004AAC"/>
                </a:solidFill>
                <a:latin typeface="Tahoma"/>
                <a:cs typeface="Tahoma"/>
              </a:rPr>
              <a:t>Large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-50" dirty="0">
                <a:solidFill>
                  <a:srgbClr val="004AAC"/>
                </a:solidFill>
                <a:latin typeface="Tahoma"/>
                <a:cs typeface="Tahoma"/>
              </a:rPr>
              <a:t>Language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-35" dirty="0">
                <a:solidFill>
                  <a:srgbClr val="004AAC"/>
                </a:solidFill>
                <a:latin typeface="Tahoma"/>
                <a:cs typeface="Tahoma"/>
              </a:rPr>
              <a:t>Model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40" dirty="0">
                <a:solidFill>
                  <a:srgbClr val="004AAC"/>
                </a:solidFill>
                <a:latin typeface="Tahoma"/>
                <a:cs typeface="Tahoma"/>
              </a:rPr>
              <a:t>(LLM),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-55" dirty="0">
                <a:solidFill>
                  <a:srgbClr val="004AAC"/>
                </a:solidFill>
                <a:latin typeface="Tahoma"/>
                <a:cs typeface="Tahoma"/>
              </a:rPr>
              <a:t>there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-30" dirty="0">
                <a:solidFill>
                  <a:srgbClr val="004AAC"/>
                </a:solidFill>
                <a:latin typeface="Tahoma"/>
                <a:cs typeface="Tahoma"/>
              </a:rPr>
              <a:t>are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-15" dirty="0">
                <a:solidFill>
                  <a:srgbClr val="004AAC"/>
                </a:solidFill>
                <a:latin typeface="Tahoma"/>
                <a:cs typeface="Tahoma"/>
              </a:rPr>
              <a:t>several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-35" dirty="0">
                <a:solidFill>
                  <a:srgbClr val="004AAC"/>
                </a:solidFill>
                <a:latin typeface="Tahoma"/>
                <a:cs typeface="Tahoma"/>
              </a:rPr>
              <a:t>important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5" dirty="0">
                <a:solidFill>
                  <a:srgbClr val="004AAC"/>
                </a:solidFill>
                <a:latin typeface="Tahoma"/>
                <a:cs typeface="Tahoma"/>
              </a:rPr>
              <a:t>factors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-20" dirty="0">
                <a:solidFill>
                  <a:srgbClr val="004AAC"/>
                </a:solidFill>
                <a:latin typeface="Tahoma"/>
                <a:cs typeface="Tahoma"/>
              </a:rPr>
              <a:t>to</a:t>
            </a:r>
            <a:r>
              <a:rPr sz="3100" b="1" spc="-18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00" b="1" spc="20" dirty="0">
                <a:solidFill>
                  <a:srgbClr val="004AAC"/>
                </a:solidFill>
                <a:latin typeface="Tahoma"/>
                <a:cs typeface="Tahoma"/>
              </a:rPr>
              <a:t>balance:</a:t>
            </a:r>
            <a:endParaRPr sz="3100">
              <a:latin typeface="Tahoma"/>
              <a:cs typeface="Tahoma"/>
            </a:endParaRPr>
          </a:p>
          <a:p>
            <a:pPr marL="688975" marR="7631430">
              <a:lnSpc>
                <a:spcPct val="115500"/>
              </a:lnSpc>
              <a:spcBef>
                <a:spcPts val="2250"/>
              </a:spcBef>
            </a:pPr>
            <a:r>
              <a:rPr sz="3300" dirty="0">
                <a:solidFill>
                  <a:srgbClr val="004AAC"/>
                </a:solidFill>
                <a:latin typeface="Verdana"/>
                <a:cs typeface="Verdana"/>
              </a:rPr>
              <a:t>Accuracy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175" dirty="0">
                <a:solidFill>
                  <a:srgbClr val="004AAC"/>
                </a:solidFill>
                <a:latin typeface="Verdana"/>
                <a:cs typeface="Verdana"/>
              </a:rPr>
              <a:t>vs.</a:t>
            </a:r>
            <a:r>
              <a:rPr sz="330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160" dirty="0">
                <a:solidFill>
                  <a:srgbClr val="004AAC"/>
                </a:solidFill>
                <a:latin typeface="Verdana"/>
                <a:cs typeface="Verdana"/>
              </a:rPr>
              <a:t>Speed:</a:t>
            </a:r>
            <a:r>
              <a:rPr sz="330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100" dirty="0">
                <a:solidFill>
                  <a:srgbClr val="004AAC"/>
                </a:solidFill>
                <a:latin typeface="Verdana"/>
                <a:cs typeface="Verdana"/>
              </a:rPr>
              <a:t>Gemini-1.5</a:t>
            </a:r>
            <a:r>
              <a:rPr sz="330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35" dirty="0">
                <a:solidFill>
                  <a:srgbClr val="004AAC"/>
                </a:solidFill>
                <a:latin typeface="Verdana"/>
                <a:cs typeface="Verdana"/>
              </a:rPr>
              <a:t>Flash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offers</a:t>
            </a:r>
            <a:r>
              <a:rPr sz="330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60" dirty="0">
                <a:solidFill>
                  <a:srgbClr val="004AAC"/>
                </a:solidFill>
                <a:latin typeface="Verdana"/>
                <a:cs typeface="Verdana"/>
              </a:rPr>
              <a:t>high </a:t>
            </a:r>
            <a:r>
              <a:rPr sz="3300" spc="-5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60" dirty="0">
                <a:solidFill>
                  <a:srgbClr val="004AAC"/>
                </a:solidFill>
                <a:latin typeface="Verdana"/>
                <a:cs typeface="Verdana"/>
              </a:rPr>
              <a:t>precision </a:t>
            </a:r>
            <a:r>
              <a:rPr sz="3300" spc="-75" dirty="0">
                <a:solidFill>
                  <a:srgbClr val="004AAC"/>
                </a:solidFill>
                <a:latin typeface="Verdana"/>
                <a:cs typeface="Verdana"/>
              </a:rPr>
              <a:t>for </a:t>
            </a:r>
            <a:r>
              <a:rPr sz="3300" spc="-55" dirty="0">
                <a:solidFill>
                  <a:srgbClr val="004AAC"/>
                </a:solidFill>
                <a:latin typeface="Verdana"/>
                <a:cs typeface="Verdana"/>
              </a:rPr>
              <a:t>generating </a:t>
            </a:r>
            <a:r>
              <a:rPr sz="3300" spc="-190" dirty="0">
                <a:solidFill>
                  <a:srgbClr val="004AAC"/>
                </a:solidFill>
                <a:latin typeface="Verdana"/>
                <a:cs typeface="Verdana"/>
              </a:rPr>
              <a:t>SQL </a:t>
            </a:r>
            <a:r>
              <a:rPr sz="3300" spc="-114" dirty="0">
                <a:solidFill>
                  <a:srgbClr val="004AAC"/>
                </a:solidFill>
                <a:latin typeface="Verdana"/>
                <a:cs typeface="Verdana"/>
              </a:rPr>
              <a:t>queries, </a:t>
            </a:r>
            <a:r>
              <a:rPr sz="3300" spc="-95" dirty="0">
                <a:solidFill>
                  <a:srgbClr val="004AAC"/>
                </a:solidFill>
                <a:latin typeface="Verdana"/>
                <a:cs typeface="Verdana"/>
              </a:rPr>
              <a:t>ensuring </a:t>
            </a:r>
            <a:r>
              <a:rPr sz="3300" spc="-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150" dirty="0">
                <a:solidFill>
                  <a:srgbClr val="004AAC"/>
                </a:solidFill>
                <a:latin typeface="Verdana"/>
                <a:cs typeface="Verdana"/>
              </a:rPr>
              <a:t>your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55" dirty="0">
                <a:solidFill>
                  <a:srgbClr val="004AAC"/>
                </a:solidFill>
                <a:latin typeface="Verdana"/>
                <a:cs typeface="Verdana"/>
              </a:rPr>
              <a:t>outputs</a:t>
            </a:r>
            <a:r>
              <a:rPr sz="330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80" dirty="0">
                <a:solidFill>
                  <a:srgbClr val="004AAC"/>
                </a:solidFill>
                <a:latin typeface="Verdana"/>
                <a:cs typeface="Verdana"/>
              </a:rPr>
              <a:t>are</a:t>
            </a:r>
            <a:r>
              <a:rPr sz="330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20" dirty="0">
                <a:solidFill>
                  <a:srgbClr val="004AAC"/>
                </a:solidFill>
                <a:latin typeface="Verdana"/>
                <a:cs typeface="Verdana"/>
              </a:rPr>
              <a:t>reliable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20" dirty="0">
                <a:solidFill>
                  <a:srgbClr val="004AAC"/>
                </a:solidFill>
                <a:latin typeface="Verdana"/>
                <a:cs typeface="Verdana"/>
              </a:rPr>
              <a:t>while</a:t>
            </a:r>
            <a:r>
              <a:rPr sz="330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10" dirty="0">
                <a:solidFill>
                  <a:srgbClr val="004AAC"/>
                </a:solidFill>
                <a:latin typeface="Verdana"/>
                <a:cs typeface="Verdana"/>
              </a:rPr>
              <a:t>also</a:t>
            </a:r>
            <a:r>
              <a:rPr sz="330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50" dirty="0">
                <a:solidFill>
                  <a:srgbClr val="004AAC"/>
                </a:solidFill>
                <a:latin typeface="Verdana"/>
                <a:cs typeface="Verdana"/>
              </a:rPr>
              <a:t>being</a:t>
            </a:r>
            <a:r>
              <a:rPr sz="3300" spc="-4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55" dirty="0">
                <a:solidFill>
                  <a:srgbClr val="004AAC"/>
                </a:solidFill>
                <a:latin typeface="Verdana"/>
                <a:cs typeface="Verdana"/>
              </a:rPr>
              <a:t>quick</a:t>
            </a:r>
            <a:r>
              <a:rPr sz="330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300" spc="-25" dirty="0">
                <a:solidFill>
                  <a:srgbClr val="004AAC"/>
                </a:solidFill>
                <a:latin typeface="Verdana"/>
                <a:cs typeface="Verdana"/>
              </a:rPr>
              <a:t>to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45424" y="0"/>
            <a:ext cx="5957570" cy="4838700"/>
          </a:xfrm>
          <a:custGeom>
            <a:avLst/>
            <a:gdLst/>
            <a:ahLst/>
            <a:cxnLst/>
            <a:rect l="l" t="t" r="r" b="b"/>
            <a:pathLst>
              <a:path w="5957569" h="4838700">
                <a:moveTo>
                  <a:pt x="552728" y="1028699"/>
                </a:moveTo>
                <a:lnTo>
                  <a:pt x="527349" y="1028699"/>
                </a:lnTo>
                <a:lnTo>
                  <a:pt x="1431763" y="0"/>
                </a:lnTo>
                <a:lnTo>
                  <a:pt x="1455277" y="0"/>
                </a:lnTo>
                <a:lnTo>
                  <a:pt x="552728" y="1028699"/>
                </a:lnTo>
                <a:close/>
              </a:path>
              <a:path w="5957569" h="4838700">
                <a:moveTo>
                  <a:pt x="1610653" y="469899"/>
                </a:moveTo>
                <a:lnTo>
                  <a:pt x="1592513" y="469899"/>
                </a:lnTo>
                <a:lnTo>
                  <a:pt x="1640678" y="0"/>
                </a:lnTo>
                <a:lnTo>
                  <a:pt x="1658861" y="0"/>
                </a:lnTo>
                <a:lnTo>
                  <a:pt x="1610653" y="469899"/>
                </a:lnTo>
                <a:close/>
              </a:path>
              <a:path w="5957569" h="4838700">
                <a:moveTo>
                  <a:pt x="2367450" y="749299"/>
                </a:moveTo>
                <a:lnTo>
                  <a:pt x="2300633" y="749299"/>
                </a:lnTo>
                <a:lnTo>
                  <a:pt x="1832078" y="0"/>
                </a:lnTo>
                <a:lnTo>
                  <a:pt x="1852918" y="0"/>
                </a:lnTo>
                <a:lnTo>
                  <a:pt x="2315328" y="736599"/>
                </a:lnTo>
                <a:lnTo>
                  <a:pt x="2366761" y="736599"/>
                </a:lnTo>
                <a:lnTo>
                  <a:pt x="2367450" y="749299"/>
                </a:lnTo>
                <a:close/>
              </a:path>
              <a:path w="5957569" h="4838700">
                <a:moveTo>
                  <a:pt x="2364006" y="736599"/>
                </a:moveTo>
                <a:lnTo>
                  <a:pt x="2347244" y="736599"/>
                </a:lnTo>
                <a:lnTo>
                  <a:pt x="2580069" y="152399"/>
                </a:lnTo>
                <a:lnTo>
                  <a:pt x="2571681" y="152399"/>
                </a:lnTo>
                <a:lnTo>
                  <a:pt x="2564628" y="139699"/>
                </a:lnTo>
                <a:lnTo>
                  <a:pt x="2559210" y="126999"/>
                </a:lnTo>
                <a:lnTo>
                  <a:pt x="2555730" y="114299"/>
                </a:lnTo>
                <a:lnTo>
                  <a:pt x="2553893" y="114299"/>
                </a:lnTo>
                <a:lnTo>
                  <a:pt x="2554123" y="101599"/>
                </a:lnTo>
                <a:lnTo>
                  <a:pt x="2555730" y="101599"/>
                </a:lnTo>
                <a:lnTo>
                  <a:pt x="2304018" y="0"/>
                </a:lnTo>
                <a:lnTo>
                  <a:pt x="2352697" y="0"/>
                </a:lnTo>
                <a:lnTo>
                  <a:pt x="2562848" y="76199"/>
                </a:lnTo>
                <a:lnTo>
                  <a:pt x="2648106" y="76199"/>
                </a:lnTo>
                <a:lnTo>
                  <a:pt x="2658137" y="88899"/>
                </a:lnTo>
                <a:lnTo>
                  <a:pt x="2725162" y="88899"/>
                </a:lnTo>
                <a:lnTo>
                  <a:pt x="2662040" y="101599"/>
                </a:lnTo>
                <a:lnTo>
                  <a:pt x="2659572" y="126999"/>
                </a:lnTo>
                <a:lnTo>
                  <a:pt x="2651076" y="139699"/>
                </a:lnTo>
                <a:lnTo>
                  <a:pt x="2637501" y="152399"/>
                </a:lnTo>
                <a:lnTo>
                  <a:pt x="2619792" y="165099"/>
                </a:lnTo>
                <a:lnTo>
                  <a:pt x="2596831" y="165099"/>
                </a:lnTo>
                <a:lnTo>
                  <a:pt x="2364006" y="736599"/>
                </a:lnTo>
                <a:close/>
              </a:path>
              <a:path w="5957569" h="4838700">
                <a:moveTo>
                  <a:pt x="2725162" y="88899"/>
                </a:moveTo>
                <a:lnTo>
                  <a:pt x="2658137" y="88899"/>
                </a:lnTo>
                <a:lnTo>
                  <a:pt x="3083729" y="0"/>
                </a:lnTo>
                <a:lnTo>
                  <a:pt x="3167018" y="0"/>
                </a:lnTo>
                <a:lnTo>
                  <a:pt x="2725162" y="88899"/>
                </a:lnTo>
                <a:close/>
              </a:path>
              <a:path w="5957569" h="4838700">
                <a:moveTo>
                  <a:pt x="4575187" y="761999"/>
                </a:moveTo>
                <a:lnTo>
                  <a:pt x="2292597" y="761999"/>
                </a:lnTo>
                <a:lnTo>
                  <a:pt x="2293056" y="749299"/>
                </a:lnTo>
                <a:lnTo>
                  <a:pt x="2376634" y="749299"/>
                </a:lnTo>
                <a:lnTo>
                  <a:pt x="3636289" y="0"/>
                </a:lnTo>
                <a:lnTo>
                  <a:pt x="4087811" y="0"/>
                </a:lnTo>
                <a:lnTo>
                  <a:pt x="4575187" y="761999"/>
                </a:lnTo>
                <a:close/>
              </a:path>
              <a:path w="5957569" h="4838700">
                <a:moveTo>
                  <a:pt x="2648106" y="76199"/>
                </a:moveTo>
                <a:lnTo>
                  <a:pt x="2569191" y="76199"/>
                </a:lnTo>
                <a:lnTo>
                  <a:pt x="2577084" y="63499"/>
                </a:lnTo>
                <a:lnTo>
                  <a:pt x="2586355" y="63499"/>
                </a:lnTo>
                <a:lnTo>
                  <a:pt x="2596831" y="50799"/>
                </a:lnTo>
                <a:lnTo>
                  <a:pt x="2615903" y="50799"/>
                </a:lnTo>
                <a:lnTo>
                  <a:pt x="2633511" y="63499"/>
                </a:lnTo>
                <a:lnTo>
                  <a:pt x="2648106" y="76199"/>
                </a:lnTo>
                <a:close/>
              </a:path>
              <a:path w="5957569" h="4838700">
                <a:moveTo>
                  <a:pt x="555362" y="1054099"/>
                </a:moveTo>
                <a:lnTo>
                  <a:pt x="450657" y="1054099"/>
                </a:lnTo>
                <a:lnTo>
                  <a:pt x="451116" y="1041399"/>
                </a:lnTo>
                <a:lnTo>
                  <a:pt x="543193" y="1041399"/>
                </a:lnTo>
                <a:lnTo>
                  <a:pt x="1544984" y="533399"/>
                </a:lnTo>
                <a:lnTo>
                  <a:pt x="1543058" y="533399"/>
                </a:lnTo>
                <a:lnTo>
                  <a:pt x="1542487" y="520699"/>
                </a:lnTo>
                <a:lnTo>
                  <a:pt x="1543337" y="507999"/>
                </a:lnTo>
                <a:lnTo>
                  <a:pt x="1545673" y="507999"/>
                </a:lnTo>
                <a:lnTo>
                  <a:pt x="1553186" y="482599"/>
                </a:lnTo>
                <a:lnTo>
                  <a:pt x="1564099" y="482599"/>
                </a:lnTo>
                <a:lnTo>
                  <a:pt x="1577510" y="469899"/>
                </a:lnTo>
                <a:lnTo>
                  <a:pt x="1614556" y="469899"/>
                </a:lnTo>
                <a:lnTo>
                  <a:pt x="1631178" y="482599"/>
                </a:lnTo>
                <a:lnTo>
                  <a:pt x="1642999" y="495299"/>
                </a:lnTo>
                <a:lnTo>
                  <a:pt x="1649267" y="507999"/>
                </a:lnTo>
                <a:lnTo>
                  <a:pt x="1649228" y="533399"/>
                </a:lnTo>
                <a:lnTo>
                  <a:pt x="1684792" y="546099"/>
                </a:lnTo>
                <a:lnTo>
                  <a:pt x="1552562" y="546099"/>
                </a:lnTo>
                <a:lnTo>
                  <a:pt x="555362" y="1054099"/>
                </a:lnTo>
                <a:close/>
              </a:path>
              <a:path w="5957569" h="4838700">
                <a:moveTo>
                  <a:pt x="1614728" y="571499"/>
                </a:moveTo>
                <a:lnTo>
                  <a:pt x="1570191" y="571499"/>
                </a:lnTo>
                <a:lnTo>
                  <a:pt x="1563525" y="558799"/>
                </a:lnTo>
                <a:lnTo>
                  <a:pt x="1557634" y="558799"/>
                </a:lnTo>
                <a:lnTo>
                  <a:pt x="1552562" y="546099"/>
                </a:lnTo>
                <a:lnTo>
                  <a:pt x="1642569" y="546099"/>
                </a:lnTo>
                <a:lnTo>
                  <a:pt x="1630607" y="558799"/>
                </a:lnTo>
                <a:lnTo>
                  <a:pt x="1614728" y="571499"/>
                </a:lnTo>
                <a:close/>
              </a:path>
              <a:path w="5957569" h="4838700">
                <a:moveTo>
                  <a:pt x="553296" y="1079499"/>
                </a:moveTo>
                <a:lnTo>
                  <a:pt x="446065" y="1079499"/>
                </a:lnTo>
                <a:lnTo>
                  <a:pt x="445606" y="1066799"/>
                </a:lnTo>
                <a:lnTo>
                  <a:pt x="447213" y="1066799"/>
                </a:lnTo>
                <a:lnTo>
                  <a:pt x="447442" y="1054099"/>
                </a:lnTo>
                <a:lnTo>
                  <a:pt x="555362" y="1054099"/>
                </a:lnTo>
                <a:lnTo>
                  <a:pt x="2282035" y="787399"/>
                </a:lnTo>
                <a:lnTo>
                  <a:pt x="2282494" y="774699"/>
                </a:lnTo>
                <a:lnTo>
                  <a:pt x="2282723" y="774699"/>
                </a:lnTo>
                <a:lnTo>
                  <a:pt x="1642569" y="546099"/>
                </a:lnTo>
                <a:lnTo>
                  <a:pt x="1684792" y="546099"/>
                </a:lnTo>
                <a:lnTo>
                  <a:pt x="2289382" y="761999"/>
                </a:lnTo>
                <a:lnTo>
                  <a:pt x="4575187" y="761999"/>
                </a:lnTo>
                <a:lnTo>
                  <a:pt x="4599555" y="800099"/>
                </a:lnTo>
                <a:lnTo>
                  <a:pt x="2285019" y="800099"/>
                </a:lnTo>
                <a:lnTo>
                  <a:pt x="553296" y="1066799"/>
                </a:lnTo>
                <a:lnTo>
                  <a:pt x="553296" y="1079499"/>
                </a:lnTo>
                <a:close/>
              </a:path>
              <a:path w="5957569" h="4838700">
                <a:moveTo>
                  <a:pt x="141256" y="787399"/>
                </a:moveTo>
                <a:lnTo>
                  <a:pt x="104949" y="787399"/>
                </a:lnTo>
                <a:lnTo>
                  <a:pt x="88561" y="774699"/>
                </a:lnTo>
                <a:lnTo>
                  <a:pt x="75742" y="749299"/>
                </a:lnTo>
                <a:lnTo>
                  <a:pt x="70737" y="736599"/>
                </a:lnTo>
                <a:lnTo>
                  <a:pt x="73611" y="711199"/>
                </a:lnTo>
                <a:lnTo>
                  <a:pt x="84428" y="698499"/>
                </a:lnTo>
                <a:lnTo>
                  <a:pt x="101695" y="685799"/>
                </a:lnTo>
                <a:lnTo>
                  <a:pt x="121653" y="673099"/>
                </a:lnTo>
                <a:lnTo>
                  <a:pt x="141999" y="685799"/>
                </a:lnTo>
                <a:lnTo>
                  <a:pt x="160429" y="698499"/>
                </a:lnTo>
                <a:lnTo>
                  <a:pt x="172168" y="711199"/>
                </a:lnTo>
                <a:lnTo>
                  <a:pt x="177707" y="723899"/>
                </a:lnTo>
                <a:lnTo>
                  <a:pt x="176961" y="749299"/>
                </a:lnTo>
                <a:lnTo>
                  <a:pt x="169843" y="761999"/>
                </a:lnTo>
                <a:lnTo>
                  <a:pt x="183947" y="774699"/>
                </a:lnTo>
                <a:lnTo>
                  <a:pt x="157903" y="774699"/>
                </a:lnTo>
                <a:lnTo>
                  <a:pt x="141256" y="787399"/>
                </a:lnTo>
                <a:close/>
              </a:path>
              <a:path w="5957569" h="4838700">
                <a:moveTo>
                  <a:pt x="541586" y="1041399"/>
                </a:moveTo>
                <a:lnTo>
                  <a:pt x="454330" y="1041399"/>
                </a:lnTo>
                <a:lnTo>
                  <a:pt x="157903" y="774699"/>
                </a:lnTo>
                <a:lnTo>
                  <a:pt x="183947" y="774699"/>
                </a:lnTo>
                <a:lnTo>
                  <a:pt x="466041" y="1028699"/>
                </a:lnTo>
                <a:lnTo>
                  <a:pt x="552728" y="1028699"/>
                </a:lnTo>
                <a:lnTo>
                  <a:pt x="541586" y="1041399"/>
                </a:lnTo>
                <a:close/>
              </a:path>
              <a:path w="5957569" h="4838700">
                <a:moveTo>
                  <a:pt x="5120022" y="1549399"/>
                </a:moveTo>
                <a:lnTo>
                  <a:pt x="5013712" y="1549399"/>
                </a:lnTo>
                <a:lnTo>
                  <a:pt x="2385818" y="812799"/>
                </a:lnTo>
                <a:lnTo>
                  <a:pt x="2286167" y="812799"/>
                </a:lnTo>
                <a:lnTo>
                  <a:pt x="2285937" y="800099"/>
                </a:lnTo>
                <a:lnTo>
                  <a:pt x="4599555" y="800099"/>
                </a:lnTo>
                <a:lnTo>
                  <a:pt x="5046317" y="1498599"/>
                </a:lnTo>
                <a:lnTo>
                  <a:pt x="5091321" y="1498599"/>
                </a:lnTo>
                <a:lnTo>
                  <a:pt x="5095913" y="1511299"/>
                </a:lnTo>
                <a:lnTo>
                  <a:pt x="5106704" y="1511299"/>
                </a:lnTo>
                <a:lnTo>
                  <a:pt x="5108541" y="1523999"/>
                </a:lnTo>
                <a:lnTo>
                  <a:pt x="5115660" y="1523999"/>
                </a:lnTo>
                <a:lnTo>
                  <a:pt x="5116807" y="1536699"/>
                </a:lnTo>
                <a:lnTo>
                  <a:pt x="5120022" y="1536699"/>
                </a:lnTo>
                <a:lnTo>
                  <a:pt x="5120022" y="1549399"/>
                </a:lnTo>
                <a:close/>
              </a:path>
              <a:path w="5957569" h="4838700">
                <a:moveTo>
                  <a:pt x="3719397" y="1689099"/>
                </a:moveTo>
                <a:lnTo>
                  <a:pt x="3619056" y="1689099"/>
                </a:lnTo>
                <a:lnTo>
                  <a:pt x="2374337" y="825499"/>
                </a:lnTo>
                <a:lnTo>
                  <a:pt x="2293744" y="825499"/>
                </a:lnTo>
                <a:lnTo>
                  <a:pt x="2292136" y="812799"/>
                </a:lnTo>
                <a:lnTo>
                  <a:pt x="2385818" y="812799"/>
                </a:lnTo>
                <a:lnTo>
                  <a:pt x="3629389" y="1676399"/>
                </a:lnTo>
                <a:lnTo>
                  <a:pt x="3711102" y="1676399"/>
                </a:lnTo>
                <a:lnTo>
                  <a:pt x="3719397" y="1689099"/>
                </a:lnTo>
                <a:close/>
              </a:path>
              <a:path w="5957569" h="4838700">
                <a:moveTo>
                  <a:pt x="1590447" y="1650999"/>
                </a:moveTo>
                <a:lnTo>
                  <a:pt x="1507786" y="1650999"/>
                </a:lnTo>
                <a:lnTo>
                  <a:pt x="1522288" y="1638299"/>
                </a:lnTo>
                <a:lnTo>
                  <a:pt x="1576899" y="1638299"/>
                </a:lnTo>
                <a:lnTo>
                  <a:pt x="2294203" y="825499"/>
                </a:lnTo>
                <a:lnTo>
                  <a:pt x="2371123" y="825499"/>
                </a:lnTo>
                <a:lnTo>
                  <a:pt x="2378869" y="838199"/>
                </a:lnTo>
                <a:lnTo>
                  <a:pt x="2307751" y="838199"/>
                </a:lnTo>
                <a:lnTo>
                  <a:pt x="1590447" y="1650999"/>
                </a:lnTo>
                <a:close/>
              </a:path>
              <a:path w="5957569" h="4838700">
                <a:moveTo>
                  <a:pt x="1472504" y="3771899"/>
                </a:moveTo>
                <a:lnTo>
                  <a:pt x="1454288" y="3771899"/>
                </a:lnTo>
                <a:lnTo>
                  <a:pt x="2312343" y="838199"/>
                </a:lnTo>
                <a:lnTo>
                  <a:pt x="2330023" y="838199"/>
                </a:lnTo>
                <a:lnTo>
                  <a:pt x="1472504" y="3771899"/>
                </a:lnTo>
                <a:close/>
              </a:path>
              <a:path w="5957569" h="4838700">
                <a:moveTo>
                  <a:pt x="2528636" y="2857499"/>
                </a:moveTo>
                <a:lnTo>
                  <a:pt x="2510726" y="2857499"/>
                </a:lnTo>
                <a:lnTo>
                  <a:pt x="2331860" y="838199"/>
                </a:lnTo>
                <a:lnTo>
                  <a:pt x="2349770" y="838199"/>
                </a:lnTo>
                <a:lnTo>
                  <a:pt x="2528636" y="2857499"/>
                </a:lnTo>
                <a:close/>
              </a:path>
              <a:path w="5957569" h="4838700">
                <a:moveTo>
                  <a:pt x="3914108" y="3276599"/>
                </a:moveTo>
                <a:lnTo>
                  <a:pt x="3843387" y="3276599"/>
                </a:lnTo>
                <a:lnTo>
                  <a:pt x="2356199" y="838199"/>
                </a:lnTo>
                <a:lnTo>
                  <a:pt x="2378869" y="838199"/>
                </a:lnTo>
                <a:lnTo>
                  <a:pt x="3858311" y="3263899"/>
                </a:lnTo>
                <a:lnTo>
                  <a:pt x="3922666" y="3263899"/>
                </a:lnTo>
                <a:lnTo>
                  <a:pt x="3914108" y="3276599"/>
                </a:lnTo>
                <a:close/>
              </a:path>
              <a:path w="5957569" h="4838700">
                <a:moveTo>
                  <a:pt x="524134" y="1028699"/>
                </a:moveTo>
                <a:lnTo>
                  <a:pt x="474766" y="1028699"/>
                </a:lnTo>
                <a:lnTo>
                  <a:pt x="475226" y="1015999"/>
                </a:lnTo>
                <a:lnTo>
                  <a:pt x="522757" y="1015999"/>
                </a:lnTo>
                <a:lnTo>
                  <a:pt x="524134" y="1028699"/>
                </a:lnTo>
                <a:close/>
              </a:path>
              <a:path w="5957569" h="4838700">
                <a:moveTo>
                  <a:pt x="124637" y="1308099"/>
                </a:moveTo>
                <a:lnTo>
                  <a:pt x="94301" y="1308099"/>
                </a:lnTo>
                <a:lnTo>
                  <a:pt x="449738" y="1092199"/>
                </a:lnTo>
                <a:lnTo>
                  <a:pt x="448590" y="1092199"/>
                </a:lnTo>
                <a:lnTo>
                  <a:pt x="448361" y="1079499"/>
                </a:lnTo>
                <a:lnTo>
                  <a:pt x="550540" y="1079499"/>
                </a:lnTo>
                <a:lnTo>
                  <a:pt x="549850" y="1092199"/>
                </a:lnTo>
                <a:lnTo>
                  <a:pt x="571622" y="1104899"/>
                </a:lnTo>
                <a:lnTo>
                  <a:pt x="459382" y="1104899"/>
                </a:lnTo>
                <a:lnTo>
                  <a:pt x="124637" y="1308099"/>
                </a:lnTo>
                <a:close/>
              </a:path>
              <a:path w="5957569" h="4838700">
                <a:moveTo>
                  <a:pt x="531942" y="1117599"/>
                </a:moveTo>
                <a:lnTo>
                  <a:pt x="465582" y="1117599"/>
                </a:lnTo>
                <a:lnTo>
                  <a:pt x="464204" y="1104899"/>
                </a:lnTo>
                <a:lnTo>
                  <a:pt x="532860" y="1104899"/>
                </a:lnTo>
                <a:lnTo>
                  <a:pt x="531942" y="1117599"/>
                </a:lnTo>
                <a:close/>
              </a:path>
              <a:path w="5957569" h="4838700">
                <a:moveTo>
                  <a:pt x="1567081" y="1739899"/>
                </a:moveTo>
                <a:lnTo>
                  <a:pt x="1526616" y="1739899"/>
                </a:lnTo>
                <a:lnTo>
                  <a:pt x="1521564" y="1727199"/>
                </a:lnTo>
                <a:lnTo>
                  <a:pt x="1506998" y="1714499"/>
                </a:lnTo>
                <a:lnTo>
                  <a:pt x="1498029" y="1701799"/>
                </a:lnTo>
                <a:lnTo>
                  <a:pt x="1495087" y="1689099"/>
                </a:lnTo>
                <a:lnTo>
                  <a:pt x="1498603" y="1663699"/>
                </a:lnTo>
                <a:lnTo>
                  <a:pt x="540667" y="1104899"/>
                </a:lnTo>
                <a:lnTo>
                  <a:pt x="571622" y="1104899"/>
                </a:lnTo>
                <a:lnTo>
                  <a:pt x="1507786" y="1650999"/>
                </a:lnTo>
                <a:lnTo>
                  <a:pt x="1590447" y="1650999"/>
                </a:lnTo>
                <a:lnTo>
                  <a:pt x="1598659" y="1663699"/>
                </a:lnTo>
                <a:lnTo>
                  <a:pt x="1602416" y="1676399"/>
                </a:lnTo>
                <a:lnTo>
                  <a:pt x="1601393" y="1701799"/>
                </a:lnTo>
                <a:lnTo>
                  <a:pt x="1595269" y="1714499"/>
                </a:lnTo>
                <a:lnTo>
                  <a:pt x="1587509" y="1727199"/>
                </a:lnTo>
                <a:lnTo>
                  <a:pt x="1577962" y="1727199"/>
                </a:lnTo>
                <a:lnTo>
                  <a:pt x="1567081" y="1739899"/>
                </a:lnTo>
                <a:close/>
              </a:path>
              <a:path w="5957569" h="4838700">
                <a:moveTo>
                  <a:pt x="70163" y="1993899"/>
                </a:moveTo>
                <a:lnTo>
                  <a:pt x="29092" y="1993899"/>
                </a:lnTo>
                <a:lnTo>
                  <a:pt x="12420" y="1981199"/>
                </a:lnTo>
                <a:lnTo>
                  <a:pt x="2486" y="1955799"/>
                </a:lnTo>
                <a:lnTo>
                  <a:pt x="0" y="1943099"/>
                </a:lnTo>
                <a:lnTo>
                  <a:pt x="5672" y="1917699"/>
                </a:lnTo>
                <a:lnTo>
                  <a:pt x="17389" y="1904999"/>
                </a:lnTo>
                <a:lnTo>
                  <a:pt x="32938" y="1892299"/>
                </a:lnTo>
                <a:lnTo>
                  <a:pt x="69503" y="1892299"/>
                </a:lnTo>
                <a:lnTo>
                  <a:pt x="467189" y="1117599"/>
                </a:lnTo>
                <a:lnTo>
                  <a:pt x="483262" y="1117599"/>
                </a:lnTo>
                <a:lnTo>
                  <a:pt x="85576" y="1904999"/>
                </a:lnTo>
                <a:lnTo>
                  <a:pt x="98449" y="1917699"/>
                </a:lnTo>
                <a:lnTo>
                  <a:pt x="105724" y="1930399"/>
                </a:lnTo>
                <a:lnTo>
                  <a:pt x="106887" y="1955799"/>
                </a:lnTo>
                <a:lnTo>
                  <a:pt x="101419" y="1968499"/>
                </a:lnTo>
                <a:lnTo>
                  <a:pt x="88084" y="1981199"/>
                </a:lnTo>
                <a:lnTo>
                  <a:pt x="70163" y="1993899"/>
                </a:lnTo>
                <a:close/>
              </a:path>
              <a:path w="5957569" h="4838700">
                <a:moveTo>
                  <a:pt x="503238" y="1130299"/>
                </a:moveTo>
                <a:lnTo>
                  <a:pt x="499105" y="1130299"/>
                </a:lnTo>
                <a:lnTo>
                  <a:pt x="497727" y="1117599"/>
                </a:lnTo>
                <a:lnTo>
                  <a:pt x="504157" y="1117599"/>
                </a:lnTo>
                <a:lnTo>
                  <a:pt x="503238" y="1130299"/>
                </a:lnTo>
                <a:close/>
              </a:path>
              <a:path w="5957569" h="4838700">
                <a:moveTo>
                  <a:pt x="1432934" y="3797299"/>
                </a:moveTo>
                <a:lnTo>
                  <a:pt x="1415713" y="3797299"/>
                </a:lnTo>
                <a:lnTo>
                  <a:pt x="507830" y="1117599"/>
                </a:lnTo>
                <a:lnTo>
                  <a:pt x="525053" y="1117599"/>
                </a:lnTo>
                <a:lnTo>
                  <a:pt x="1432934" y="3797299"/>
                </a:lnTo>
                <a:close/>
              </a:path>
              <a:path w="5957569" h="4838700">
                <a:moveTo>
                  <a:pt x="82132" y="1396999"/>
                </a:moveTo>
                <a:lnTo>
                  <a:pt x="41548" y="1396999"/>
                </a:lnTo>
                <a:lnTo>
                  <a:pt x="22785" y="1384299"/>
                </a:lnTo>
                <a:lnTo>
                  <a:pt x="8197" y="1371599"/>
                </a:lnTo>
                <a:lnTo>
                  <a:pt x="785" y="1358899"/>
                </a:lnTo>
                <a:lnTo>
                  <a:pt x="1596" y="1333499"/>
                </a:lnTo>
                <a:lnTo>
                  <a:pt x="10070" y="1308099"/>
                </a:lnTo>
                <a:lnTo>
                  <a:pt x="25648" y="1295399"/>
                </a:lnTo>
                <a:lnTo>
                  <a:pt x="79603" y="1295399"/>
                </a:lnTo>
                <a:lnTo>
                  <a:pt x="94301" y="1308099"/>
                </a:lnTo>
                <a:lnTo>
                  <a:pt x="124637" y="1308099"/>
                </a:lnTo>
                <a:lnTo>
                  <a:pt x="103715" y="1320799"/>
                </a:lnTo>
                <a:lnTo>
                  <a:pt x="107608" y="1346199"/>
                </a:lnTo>
                <a:lnTo>
                  <a:pt x="105064" y="1358899"/>
                </a:lnTo>
                <a:lnTo>
                  <a:pt x="96450" y="1384299"/>
                </a:lnTo>
                <a:lnTo>
                  <a:pt x="82132" y="1396999"/>
                </a:lnTo>
                <a:close/>
              </a:path>
              <a:path w="5957569" h="4838700">
                <a:moveTo>
                  <a:pt x="3880124" y="3263899"/>
                </a:moveTo>
                <a:lnTo>
                  <a:pt x="3861985" y="3263899"/>
                </a:lnTo>
                <a:lnTo>
                  <a:pt x="3665438" y="1765299"/>
                </a:lnTo>
                <a:lnTo>
                  <a:pt x="3646912" y="1752599"/>
                </a:lnTo>
                <a:lnTo>
                  <a:pt x="3631226" y="1752599"/>
                </a:lnTo>
                <a:lnTo>
                  <a:pt x="3619846" y="1727199"/>
                </a:lnTo>
                <a:lnTo>
                  <a:pt x="3614235" y="1714499"/>
                </a:lnTo>
                <a:lnTo>
                  <a:pt x="3613923" y="1701799"/>
                </a:lnTo>
                <a:lnTo>
                  <a:pt x="3614665" y="1701799"/>
                </a:lnTo>
                <a:lnTo>
                  <a:pt x="3616398" y="1689099"/>
                </a:lnTo>
                <a:lnTo>
                  <a:pt x="3719397" y="1689099"/>
                </a:lnTo>
                <a:lnTo>
                  <a:pt x="5013253" y="1549399"/>
                </a:lnTo>
                <a:lnTo>
                  <a:pt x="5120710" y="1549399"/>
                </a:lnTo>
                <a:lnTo>
                  <a:pt x="5120251" y="1562099"/>
                </a:lnTo>
                <a:lnTo>
                  <a:pt x="5015319" y="1562099"/>
                </a:lnTo>
                <a:lnTo>
                  <a:pt x="3721463" y="1714499"/>
                </a:lnTo>
                <a:lnTo>
                  <a:pt x="3717965" y="1727199"/>
                </a:lnTo>
                <a:lnTo>
                  <a:pt x="3710011" y="1739899"/>
                </a:lnTo>
                <a:lnTo>
                  <a:pt x="3698312" y="1752599"/>
                </a:lnTo>
                <a:lnTo>
                  <a:pt x="3683577" y="1765299"/>
                </a:lnTo>
                <a:lnTo>
                  <a:pt x="3880124" y="3263899"/>
                </a:lnTo>
                <a:close/>
              </a:path>
              <a:path w="5957569" h="4838700">
                <a:moveTo>
                  <a:pt x="5928139" y="1866899"/>
                </a:moveTo>
                <a:lnTo>
                  <a:pt x="5887154" y="1866899"/>
                </a:lnTo>
                <a:lnTo>
                  <a:pt x="5870008" y="1854199"/>
                </a:lnTo>
                <a:lnTo>
                  <a:pt x="5857620" y="1841499"/>
                </a:lnTo>
                <a:lnTo>
                  <a:pt x="5850700" y="1828799"/>
                </a:lnTo>
                <a:lnTo>
                  <a:pt x="5849957" y="1803399"/>
                </a:lnTo>
                <a:lnTo>
                  <a:pt x="5113595" y="1574799"/>
                </a:lnTo>
                <a:lnTo>
                  <a:pt x="5016238" y="1574799"/>
                </a:lnTo>
                <a:lnTo>
                  <a:pt x="5016008" y="1562099"/>
                </a:lnTo>
                <a:lnTo>
                  <a:pt x="5120251" y="1562099"/>
                </a:lnTo>
                <a:lnTo>
                  <a:pt x="5856613" y="1790699"/>
                </a:lnTo>
                <a:lnTo>
                  <a:pt x="5952046" y="1790699"/>
                </a:lnTo>
                <a:lnTo>
                  <a:pt x="5957518" y="1803399"/>
                </a:lnTo>
                <a:lnTo>
                  <a:pt x="5954659" y="1828799"/>
                </a:lnTo>
                <a:lnTo>
                  <a:pt x="5944241" y="1854199"/>
                </a:lnTo>
                <a:lnTo>
                  <a:pt x="5928139" y="1866899"/>
                </a:lnTo>
                <a:close/>
              </a:path>
              <a:path w="5957569" h="4838700">
                <a:moveTo>
                  <a:pt x="5109692" y="1587499"/>
                </a:moveTo>
                <a:lnTo>
                  <a:pt x="5023355" y="1587499"/>
                </a:lnTo>
                <a:lnTo>
                  <a:pt x="5021518" y="1574799"/>
                </a:lnTo>
                <a:lnTo>
                  <a:pt x="5110151" y="1574799"/>
                </a:lnTo>
                <a:lnTo>
                  <a:pt x="5109692" y="1587499"/>
                </a:lnTo>
                <a:close/>
              </a:path>
              <a:path w="5957569" h="4838700">
                <a:moveTo>
                  <a:pt x="3922666" y="3263899"/>
                </a:moveTo>
                <a:lnTo>
                  <a:pt x="3900101" y="3263899"/>
                </a:lnTo>
                <a:lnTo>
                  <a:pt x="5029554" y="1587499"/>
                </a:lnTo>
                <a:lnTo>
                  <a:pt x="5097522" y="1587499"/>
                </a:lnTo>
                <a:lnTo>
                  <a:pt x="5094996" y="1600199"/>
                </a:lnTo>
                <a:lnTo>
                  <a:pt x="5043793" y="1600199"/>
                </a:lnTo>
                <a:lnTo>
                  <a:pt x="3922666" y="3263899"/>
                </a:lnTo>
                <a:close/>
              </a:path>
              <a:path w="5957569" h="4838700">
                <a:moveTo>
                  <a:pt x="3711102" y="1676399"/>
                </a:moveTo>
                <a:lnTo>
                  <a:pt x="3629389" y="1676399"/>
                </a:lnTo>
                <a:lnTo>
                  <a:pt x="3636127" y="1663699"/>
                </a:lnTo>
                <a:lnTo>
                  <a:pt x="3643855" y="1663699"/>
                </a:lnTo>
                <a:lnTo>
                  <a:pt x="3652444" y="1650999"/>
                </a:lnTo>
                <a:lnTo>
                  <a:pt x="3680909" y="1650999"/>
                </a:lnTo>
                <a:lnTo>
                  <a:pt x="3697814" y="1663699"/>
                </a:lnTo>
                <a:lnTo>
                  <a:pt x="3711102" y="1676399"/>
                </a:lnTo>
                <a:close/>
              </a:path>
              <a:path w="5957569" h="4838700">
                <a:moveTo>
                  <a:pt x="1465079" y="3797299"/>
                </a:moveTo>
                <a:lnTo>
                  <a:pt x="1434771" y="3797299"/>
                </a:lnTo>
                <a:lnTo>
                  <a:pt x="1537177" y="1739899"/>
                </a:lnTo>
                <a:lnTo>
                  <a:pt x="1555317" y="1739899"/>
                </a:lnTo>
                <a:lnTo>
                  <a:pt x="1454288" y="3771899"/>
                </a:lnTo>
                <a:lnTo>
                  <a:pt x="1472504" y="3771899"/>
                </a:lnTo>
                <a:lnTo>
                  <a:pt x="1465079" y="3797299"/>
                </a:lnTo>
                <a:close/>
              </a:path>
              <a:path w="5957569" h="4838700">
                <a:moveTo>
                  <a:pt x="5952046" y="1790699"/>
                </a:moveTo>
                <a:lnTo>
                  <a:pt x="5856613" y="1790699"/>
                </a:lnTo>
                <a:lnTo>
                  <a:pt x="5868044" y="1777999"/>
                </a:lnTo>
                <a:lnTo>
                  <a:pt x="5883478" y="1765299"/>
                </a:lnTo>
                <a:lnTo>
                  <a:pt x="5920675" y="1765299"/>
                </a:lnTo>
                <a:lnTo>
                  <a:pt x="5939385" y="1777999"/>
                </a:lnTo>
                <a:lnTo>
                  <a:pt x="5952046" y="1790699"/>
                </a:lnTo>
                <a:close/>
              </a:path>
              <a:path w="5957569" h="4838700">
                <a:moveTo>
                  <a:pt x="1487122" y="3822699"/>
                </a:moveTo>
                <a:lnTo>
                  <a:pt x="1396886" y="3822699"/>
                </a:lnTo>
                <a:lnTo>
                  <a:pt x="1398263" y="3809999"/>
                </a:lnTo>
                <a:lnTo>
                  <a:pt x="1475412" y="3809999"/>
                </a:lnTo>
                <a:lnTo>
                  <a:pt x="2478351" y="2933699"/>
                </a:lnTo>
                <a:lnTo>
                  <a:pt x="2474218" y="2920999"/>
                </a:lnTo>
                <a:lnTo>
                  <a:pt x="2471463" y="2920999"/>
                </a:lnTo>
                <a:lnTo>
                  <a:pt x="2471004" y="2908299"/>
                </a:lnTo>
                <a:lnTo>
                  <a:pt x="2472658" y="2895599"/>
                </a:lnTo>
                <a:lnTo>
                  <a:pt x="2480619" y="2870199"/>
                </a:lnTo>
                <a:lnTo>
                  <a:pt x="2493703" y="2857499"/>
                </a:lnTo>
                <a:lnTo>
                  <a:pt x="2546743" y="2857499"/>
                </a:lnTo>
                <a:lnTo>
                  <a:pt x="2561901" y="2870199"/>
                </a:lnTo>
                <a:lnTo>
                  <a:pt x="2572711" y="2882899"/>
                </a:lnTo>
                <a:lnTo>
                  <a:pt x="2577773" y="2895599"/>
                </a:lnTo>
                <a:lnTo>
                  <a:pt x="2578232" y="2908299"/>
                </a:lnTo>
                <a:lnTo>
                  <a:pt x="2578461" y="2908299"/>
                </a:lnTo>
                <a:lnTo>
                  <a:pt x="2661963" y="2933699"/>
                </a:lnTo>
                <a:lnTo>
                  <a:pt x="2572262" y="2933699"/>
                </a:lnTo>
                <a:lnTo>
                  <a:pt x="2564707" y="2946399"/>
                </a:lnTo>
                <a:lnTo>
                  <a:pt x="2490062" y="2946399"/>
                </a:lnTo>
                <a:lnTo>
                  <a:pt x="1487122" y="3822699"/>
                </a:lnTo>
                <a:close/>
              </a:path>
              <a:path w="5957569" h="4838700">
                <a:moveTo>
                  <a:pt x="3930410" y="3314699"/>
                </a:moveTo>
                <a:lnTo>
                  <a:pt x="3824789" y="3314699"/>
                </a:lnTo>
                <a:lnTo>
                  <a:pt x="2572262" y="2933699"/>
                </a:lnTo>
                <a:lnTo>
                  <a:pt x="2661963" y="2933699"/>
                </a:lnTo>
                <a:lnTo>
                  <a:pt x="3830988" y="3289299"/>
                </a:lnTo>
                <a:lnTo>
                  <a:pt x="3926277" y="3289299"/>
                </a:lnTo>
                <a:lnTo>
                  <a:pt x="3926966" y="3301999"/>
                </a:lnTo>
                <a:lnTo>
                  <a:pt x="3929721" y="3301999"/>
                </a:lnTo>
                <a:lnTo>
                  <a:pt x="3930410" y="3314699"/>
                </a:lnTo>
                <a:close/>
              </a:path>
              <a:path w="5957569" h="4838700">
                <a:moveTo>
                  <a:pt x="2542621" y="2959099"/>
                </a:moveTo>
                <a:lnTo>
                  <a:pt x="2507914" y="2959099"/>
                </a:lnTo>
                <a:lnTo>
                  <a:pt x="2498514" y="2946399"/>
                </a:lnTo>
                <a:lnTo>
                  <a:pt x="2554697" y="2946399"/>
                </a:lnTo>
                <a:lnTo>
                  <a:pt x="2542621" y="2959099"/>
                </a:lnTo>
                <a:close/>
              </a:path>
              <a:path w="5957569" h="4838700">
                <a:moveTo>
                  <a:pt x="3920078" y="3289299"/>
                </a:moveTo>
                <a:lnTo>
                  <a:pt x="3837646" y="3289299"/>
                </a:lnTo>
                <a:lnTo>
                  <a:pt x="3838565" y="3276599"/>
                </a:lnTo>
                <a:lnTo>
                  <a:pt x="3918930" y="3276599"/>
                </a:lnTo>
                <a:lnTo>
                  <a:pt x="3920078" y="3289299"/>
                </a:lnTo>
                <a:close/>
              </a:path>
              <a:path w="5957569" h="4838700">
                <a:moveTo>
                  <a:pt x="1494469" y="3848099"/>
                </a:moveTo>
                <a:lnTo>
                  <a:pt x="1387701" y="3848099"/>
                </a:lnTo>
                <a:lnTo>
                  <a:pt x="1387930" y="3835399"/>
                </a:lnTo>
                <a:lnTo>
                  <a:pt x="1389538" y="3835399"/>
                </a:lnTo>
                <a:lnTo>
                  <a:pt x="1390916" y="3822699"/>
                </a:lnTo>
                <a:lnTo>
                  <a:pt x="1491025" y="3822699"/>
                </a:lnTo>
                <a:lnTo>
                  <a:pt x="3824330" y="3314699"/>
                </a:lnTo>
                <a:lnTo>
                  <a:pt x="3930640" y="3314699"/>
                </a:lnTo>
                <a:lnTo>
                  <a:pt x="3930640" y="3327399"/>
                </a:lnTo>
                <a:lnTo>
                  <a:pt x="3930181" y="3327399"/>
                </a:lnTo>
                <a:lnTo>
                  <a:pt x="3969037" y="3340099"/>
                </a:lnTo>
                <a:lnTo>
                  <a:pt x="3827773" y="3340099"/>
                </a:lnTo>
                <a:lnTo>
                  <a:pt x="1494469" y="3848099"/>
                </a:lnTo>
                <a:close/>
              </a:path>
              <a:path w="5957569" h="4838700">
                <a:moveTo>
                  <a:pt x="3921685" y="3352799"/>
                </a:moveTo>
                <a:lnTo>
                  <a:pt x="3832825" y="3352799"/>
                </a:lnTo>
                <a:lnTo>
                  <a:pt x="3832596" y="3340099"/>
                </a:lnTo>
                <a:lnTo>
                  <a:pt x="3921915" y="3340099"/>
                </a:lnTo>
                <a:lnTo>
                  <a:pt x="3921685" y="3352799"/>
                </a:lnTo>
                <a:close/>
              </a:path>
              <a:path w="5957569" h="4838700">
                <a:moveTo>
                  <a:pt x="4836315" y="3695699"/>
                </a:moveTo>
                <a:lnTo>
                  <a:pt x="4815101" y="3682999"/>
                </a:lnTo>
                <a:lnTo>
                  <a:pt x="4798264" y="3682999"/>
                </a:lnTo>
                <a:lnTo>
                  <a:pt x="4786141" y="3670299"/>
                </a:lnTo>
                <a:lnTo>
                  <a:pt x="4779486" y="3644899"/>
                </a:lnTo>
                <a:lnTo>
                  <a:pt x="4779052" y="3632199"/>
                </a:lnTo>
                <a:lnTo>
                  <a:pt x="3924211" y="3340099"/>
                </a:lnTo>
                <a:lnTo>
                  <a:pt x="3969037" y="3340099"/>
                </a:lnTo>
                <a:lnTo>
                  <a:pt x="4785022" y="3606799"/>
                </a:lnTo>
                <a:lnTo>
                  <a:pt x="4874206" y="3606799"/>
                </a:lnTo>
                <a:lnTo>
                  <a:pt x="4880454" y="3619499"/>
                </a:lnTo>
                <a:lnTo>
                  <a:pt x="4885932" y="3632199"/>
                </a:lnTo>
                <a:lnTo>
                  <a:pt x="4883295" y="3657599"/>
                </a:lnTo>
                <a:lnTo>
                  <a:pt x="4872543" y="3670299"/>
                </a:lnTo>
                <a:lnTo>
                  <a:pt x="4856172" y="3682999"/>
                </a:lnTo>
                <a:lnTo>
                  <a:pt x="4836315" y="3695699"/>
                </a:lnTo>
                <a:close/>
              </a:path>
              <a:path w="5957569" h="4838700">
                <a:moveTo>
                  <a:pt x="3490590" y="4000499"/>
                </a:moveTo>
                <a:lnTo>
                  <a:pt x="3469982" y="4000499"/>
                </a:lnTo>
                <a:lnTo>
                  <a:pt x="3450063" y="3987799"/>
                </a:lnTo>
                <a:lnTo>
                  <a:pt x="3434694" y="3975099"/>
                </a:lnTo>
                <a:lnTo>
                  <a:pt x="3426471" y="3962399"/>
                </a:lnTo>
                <a:lnTo>
                  <a:pt x="3425911" y="3936999"/>
                </a:lnTo>
                <a:lnTo>
                  <a:pt x="3433531" y="3911599"/>
                </a:lnTo>
                <a:lnTo>
                  <a:pt x="3446544" y="3898899"/>
                </a:lnTo>
                <a:lnTo>
                  <a:pt x="3499659" y="3898899"/>
                </a:lnTo>
                <a:lnTo>
                  <a:pt x="3841550" y="3352799"/>
                </a:lnTo>
                <a:lnTo>
                  <a:pt x="3915944" y="3352799"/>
                </a:lnTo>
                <a:lnTo>
                  <a:pt x="3925394" y="3365499"/>
                </a:lnTo>
                <a:lnTo>
                  <a:pt x="3856704" y="3365499"/>
                </a:lnTo>
                <a:lnTo>
                  <a:pt x="3514814" y="3898899"/>
                </a:lnTo>
                <a:lnTo>
                  <a:pt x="3526327" y="3924299"/>
                </a:lnTo>
                <a:lnTo>
                  <a:pt x="3532006" y="3936999"/>
                </a:lnTo>
                <a:lnTo>
                  <a:pt x="3531443" y="3949699"/>
                </a:lnTo>
                <a:lnTo>
                  <a:pt x="3524228" y="3975099"/>
                </a:lnTo>
                <a:lnTo>
                  <a:pt x="3509475" y="3987799"/>
                </a:lnTo>
                <a:lnTo>
                  <a:pt x="3490590" y="4000499"/>
                </a:lnTo>
                <a:close/>
              </a:path>
              <a:path w="5957569" h="4838700">
                <a:moveTo>
                  <a:pt x="4652536" y="4368799"/>
                </a:moveTo>
                <a:lnTo>
                  <a:pt x="4593092" y="4368799"/>
                </a:lnTo>
                <a:lnTo>
                  <a:pt x="4577224" y="4356099"/>
                </a:lnTo>
                <a:lnTo>
                  <a:pt x="4568735" y="4330699"/>
                </a:lnTo>
                <a:lnTo>
                  <a:pt x="4566834" y="4317999"/>
                </a:lnTo>
                <a:lnTo>
                  <a:pt x="4571218" y="4305299"/>
                </a:lnTo>
                <a:lnTo>
                  <a:pt x="4581586" y="4279899"/>
                </a:lnTo>
                <a:lnTo>
                  <a:pt x="3901250" y="3365499"/>
                </a:lnTo>
                <a:lnTo>
                  <a:pt x="3925394" y="3365499"/>
                </a:lnTo>
                <a:lnTo>
                  <a:pt x="4596281" y="4267199"/>
                </a:lnTo>
                <a:lnTo>
                  <a:pt x="4632703" y="4267199"/>
                </a:lnTo>
                <a:lnTo>
                  <a:pt x="4649784" y="4279899"/>
                </a:lnTo>
                <a:lnTo>
                  <a:pt x="4663787" y="4292599"/>
                </a:lnTo>
                <a:lnTo>
                  <a:pt x="4672846" y="4305299"/>
                </a:lnTo>
                <a:lnTo>
                  <a:pt x="4673746" y="4330699"/>
                </a:lnTo>
                <a:lnTo>
                  <a:pt x="4666854" y="4343399"/>
                </a:lnTo>
                <a:lnTo>
                  <a:pt x="4652536" y="4368799"/>
                </a:lnTo>
                <a:close/>
              </a:path>
              <a:path w="5957569" h="4838700">
                <a:moveTo>
                  <a:pt x="4874206" y="3606799"/>
                </a:moveTo>
                <a:lnTo>
                  <a:pt x="4785022" y="3606799"/>
                </a:lnTo>
                <a:lnTo>
                  <a:pt x="4796685" y="3594099"/>
                </a:lnTo>
                <a:lnTo>
                  <a:pt x="4812374" y="3594099"/>
                </a:lnTo>
                <a:lnTo>
                  <a:pt x="4830517" y="3581399"/>
                </a:lnTo>
                <a:lnTo>
                  <a:pt x="4849542" y="3581399"/>
                </a:lnTo>
                <a:lnTo>
                  <a:pt x="4867958" y="3594099"/>
                </a:lnTo>
                <a:lnTo>
                  <a:pt x="4874206" y="3606799"/>
                </a:lnTo>
                <a:close/>
              </a:path>
              <a:path w="5957569" h="4838700">
                <a:moveTo>
                  <a:pt x="1472886" y="3809999"/>
                </a:moveTo>
                <a:lnTo>
                  <a:pt x="1409055" y="3809999"/>
                </a:lnTo>
                <a:lnTo>
                  <a:pt x="1409514" y="3797299"/>
                </a:lnTo>
                <a:lnTo>
                  <a:pt x="1472657" y="3797299"/>
                </a:lnTo>
                <a:lnTo>
                  <a:pt x="1472886" y="3809999"/>
                </a:lnTo>
                <a:close/>
              </a:path>
              <a:path w="5957569" h="4838700">
                <a:moveTo>
                  <a:pt x="1493091" y="3860799"/>
                </a:moveTo>
                <a:lnTo>
                  <a:pt x="1388619" y="3860799"/>
                </a:lnTo>
                <a:lnTo>
                  <a:pt x="1387930" y="3848099"/>
                </a:lnTo>
                <a:lnTo>
                  <a:pt x="1494010" y="3848099"/>
                </a:lnTo>
                <a:lnTo>
                  <a:pt x="1493091" y="3860799"/>
                </a:lnTo>
                <a:close/>
              </a:path>
              <a:path w="5957569" h="4838700">
                <a:moveTo>
                  <a:pt x="1489877" y="3873499"/>
                </a:moveTo>
                <a:lnTo>
                  <a:pt x="1391834" y="3873499"/>
                </a:lnTo>
                <a:lnTo>
                  <a:pt x="1391145" y="3860799"/>
                </a:lnTo>
                <a:lnTo>
                  <a:pt x="1491714" y="3860799"/>
                </a:lnTo>
                <a:lnTo>
                  <a:pt x="1489877" y="3873499"/>
                </a:lnTo>
                <a:close/>
              </a:path>
              <a:path w="5957569" h="4838700">
                <a:moveTo>
                  <a:pt x="614780" y="4737099"/>
                </a:moveTo>
                <a:lnTo>
                  <a:pt x="589574" y="4737099"/>
                </a:lnTo>
                <a:lnTo>
                  <a:pt x="1398033" y="3873499"/>
                </a:lnTo>
                <a:lnTo>
                  <a:pt x="1483677" y="3873499"/>
                </a:lnTo>
                <a:lnTo>
                  <a:pt x="1482759" y="3886199"/>
                </a:lnTo>
                <a:lnTo>
                  <a:pt x="1411351" y="3886199"/>
                </a:lnTo>
                <a:lnTo>
                  <a:pt x="614780" y="4737099"/>
                </a:lnTo>
                <a:close/>
              </a:path>
              <a:path w="5957569" h="4838700">
                <a:moveTo>
                  <a:pt x="1467604" y="3898899"/>
                </a:moveTo>
                <a:lnTo>
                  <a:pt x="1413876" y="3898899"/>
                </a:lnTo>
                <a:lnTo>
                  <a:pt x="1412499" y="3886199"/>
                </a:lnTo>
                <a:lnTo>
                  <a:pt x="1469671" y="3886199"/>
                </a:lnTo>
                <a:lnTo>
                  <a:pt x="1467604" y="3898899"/>
                </a:lnTo>
                <a:close/>
              </a:path>
              <a:path w="5957569" h="4838700">
                <a:moveTo>
                  <a:pt x="3499659" y="3898899"/>
                </a:moveTo>
                <a:lnTo>
                  <a:pt x="3463065" y="3898899"/>
                </a:lnTo>
                <a:lnTo>
                  <a:pt x="3481351" y="3886199"/>
                </a:lnTo>
                <a:lnTo>
                  <a:pt x="3499659" y="3898899"/>
                </a:lnTo>
                <a:close/>
              </a:path>
              <a:path w="5957569" h="4838700">
                <a:moveTo>
                  <a:pt x="1744199" y="4838699"/>
                </a:moveTo>
                <a:lnTo>
                  <a:pt x="1724367" y="4825999"/>
                </a:lnTo>
                <a:lnTo>
                  <a:pt x="1708064" y="4813299"/>
                </a:lnTo>
                <a:lnTo>
                  <a:pt x="1697445" y="4800599"/>
                </a:lnTo>
                <a:lnTo>
                  <a:pt x="1694815" y="4775199"/>
                </a:lnTo>
                <a:lnTo>
                  <a:pt x="1698794" y="4762499"/>
                </a:lnTo>
                <a:lnTo>
                  <a:pt x="1708585" y="4749799"/>
                </a:lnTo>
                <a:lnTo>
                  <a:pt x="1723391" y="4737099"/>
                </a:lnTo>
                <a:lnTo>
                  <a:pt x="1448777" y="3898899"/>
                </a:lnTo>
                <a:lnTo>
                  <a:pt x="1465997" y="3898899"/>
                </a:lnTo>
                <a:lnTo>
                  <a:pt x="1740612" y="4724399"/>
                </a:lnTo>
                <a:lnTo>
                  <a:pt x="1759422" y="4724399"/>
                </a:lnTo>
                <a:lnTo>
                  <a:pt x="1776575" y="4737099"/>
                </a:lnTo>
                <a:lnTo>
                  <a:pt x="1790499" y="4749799"/>
                </a:lnTo>
                <a:lnTo>
                  <a:pt x="1799622" y="4762499"/>
                </a:lnTo>
                <a:lnTo>
                  <a:pt x="1802219" y="4787899"/>
                </a:lnTo>
                <a:lnTo>
                  <a:pt x="1796637" y="4800599"/>
                </a:lnTo>
                <a:lnTo>
                  <a:pt x="1783994" y="4825999"/>
                </a:lnTo>
                <a:lnTo>
                  <a:pt x="1765410" y="4825999"/>
                </a:lnTo>
                <a:lnTo>
                  <a:pt x="1744199" y="4838699"/>
                </a:lnTo>
                <a:close/>
              </a:path>
              <a:path w="5957569" h="4838700">
                <a:moveTo>
                  <a:pt x="561504" y="4838699"/>
                </a:moveTo>
                <a:lnTo>
                  <a:pt x="541126" y="4825999"/>
                </a:lnTo>
                <a:lnTo>
                  <a:pt x="522987" y="4825999"/>
                </a:lnTo>
                <a:lnTo>
                  <a:pt x="510584" y="4800599"/>
                </a:lnTo>
                <a:lnTo>
                  <a:pt x="506081" y="4787899"/>
                </a:lnTo>
                <a:lnTo>
                  <a:pt x="509457" y="4762499"/>
                </a:lnTo>
                <a:lnTo>
                  <a:pt x="520691" y="4749799"/>
                </a:lnTo>
                <a:lnTo>
                  <a:pt x="536103" y="4737099"/>
                </a:lnTo>
                <a:lnTo>
                  <a:pt x="553927" y="4724399"/>
                </a:lnTo>
                <a:lnTo>
                  <a:pt x="572353" y="4724399"/>
                </a:lnTo>
                <a:lnTo>
                  <a:pt x="589574" y="4737099"/>
                </a:lnTo>
                <a:lnTo>
                  <a:pt x="614780" y="4737099"/>
                </a:lnTo>
                <a:lnTo>
                  <a:pt x="602891" y="4749799"/>
                </a:lnTo>
                <a:lnTo>
                  <a:pt x="611322" y="4762499"/>
                </a:lnTo>
                <a:lnTo>
                  <a:pt x="613511" y="4787899"/>
                </a:lnTo>
                <a:lnTo>
                  <a:pt x="609414" y="4800599"/>
                </a:lnTo>
                <a:lnTo>
                  <a:pt x="598988" y="4813299"/>
                </a:lnTo>
                <a:lnTo>
                  <a:pt x="581623" y="4825999"/>
                </a:lnTo>
                <a:lnTo>
                  <a:pt x="561504" y="4838699"/>
                </a:lnTo>
                <a:close/>
              </a:path>
            </a:pathLst>
          </a:custGeom>
          <a:solidFill>
            <a:srgbClr val="20E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9994" y="7308464"/>
            <a:ext cx="4126865" cy="2982595"/>
          </a:xfrm>
          <a:custGeom>
            <a:avLst/>
            <a:gdLst/>
            <a:ahLst/>
            <a:cxnLst/>
            <a:rect l="l" t="t" r="r" b="b"/>
            <a:pathLst>
              <a:path w="4126865" h="2982595">
                <a:moveTo>
                  <a:pt x="9283" y="1293279"/>
                </a:moveTo>
                <a:lnTo>
                  <a:pt x="90315" y="2978624"/>
                </a:lnTo>
                <a:lnTo>
                  <a:pt x="9994" y="2978535"/>
                </a:lnTo>
                <a:lnTo>
                  <a:pt x="9283" y="1293279"/>
                </a:lnTo>
                <a:close/>
              </a:path>
              <a:path w="4126865" h="2982595">
                <a:moveTo>
                  <a:pt x="185567" y="2978731"/>
                </a:moveTo>
                <a:lnTo>
                  <a:pt x="184839" y="2981197"/>
                </a:lnTo>
                <a:lnTo>
                  <a:pt x="90315" y="2978624"/>
                </a:lnTo>
                <a:lnTo>
                  <a:pt x="185567" y="2978731"/>
                </a:lnTo>
                <a:close/>
              </a:path>
              <a:path w="4126865" h="2982595">
                <a:moveTo>
                  <a:pt x="520649" y="1735548"/>
                </a:moveTo>
                <a:lnTo>
                  <a:pt x="553103" y="1833300"/>
                </a:lnTo>
                <a:lnTo>
                  <a:pt x="540212" y="1834779"/>
                </a:lnTo>
                <a:lnTo>
                  <a:pt x="210863" y="2978759"/>
                </a:lnTo>
                <a:lnTo>
                  <a:pt x="185567" y="2978731"/>
                </a:lnTo>
                <a:lnTo>
                  <a:pt x="524903" y="1828974"/>
                </a:lnTo>
                <a:lnTo>
                  <a:pt x="499156" y="1751423"/>
                </a:lnTo>
                <a:lnTo>
                  <a:pt x="520649" y="1735548"/>
                </a:lnTo>
                <a:close/>
              </a:path>
              <a:path w="4126865" h="2982595">
                <a:moveTo>
                  <a:pt x="385290" y="2978954"/>
                </a:moveTo>
                <a:lnTo>
                  <a:pt x="384952" y="2979353"/>
                </a:lnTo>
                <a:lnTo>
                  <a:pt x="210830" y="2978871"/>
                </a:lnTo>
                <a:lnTo>
                  <a:pt x="385290" y="2978954"/>
                </a:lnTo>
                <a:close/>
              </a:path>
              <a:path w="4126865" h="2982595">
                <a:moveTo>
                  <a:pt x="1971458" y="1107500"/>
                </a:moveTo>
                <a:lnTo>
                  <a:pt x="1976161" y="1121664"/>
                </a:lnTo>
                <a:lnTo>
                  <a:pt x="402100" y="2978973"/>
                </a:lnTo>
                <a:lnTo>
                  <a:pt x="385290" y="2978954"/>
                </a:lnTo>
                <a:lnTo>
                  <a:pt x="1971458" y="1107500"/>
                </a:lnTo>
                <a:close/>
              </a:path>
              <a:path w="4126865" h="2982595">
                <a:moveTo>
                  <a:pt x="795257" y="2979413"/>
                </a:moveTo>
                <a:lnTo>
                  <a:pt x="399303" y="2982273"/>
                </a:lnTo>
                <a:lnTo>
                  <a:pt x="402100" y="2978973"/>
                </a:lnTo>
                <a:lnTo>
                  <a:pt x="795257" y="2979413"/>
                </a:lnTo>
                <a:close/>
              </a:path>
              <a:path w="4126865" h="2982595">
                <a:moveTo>
                  <a:pt x="9006" y="633840"/>
                </a:moveTo>
                <a:lnTo>
                  <a:pt x="9283" y="1293279"/>
                </a:lnTo>
                <a:lnTo>
                  <a:pt x="8737" y="1281922"/>
                </a:lnTo>
                <a:lnTo>
                  <a:pt x="4345" y="623805"/>
                </a:lnTo>
                <a:lnTo>
                  <a:pt x="9006" y="633840"/>
                </a:lnTo>
                <a:close/>
              </a:path>
              <a:path w="4126865" h="2982595">
                <a:moveTo>
                  <a:pt x="1960389" y="1074159"/>
                </a:moveTo>
                <a:lnTo>
                  <a:pt x="1970300" y="1104013"/>
                </a:lnTo>
                <a:lnTo>
                  <a:pt x="597916" y="1766749"/>
                </a:lnTo>
                <a:lnTo>
                  <a:pt x="603754" y="1784332"/>
                </a:lnTo>
                <a:lnTo>
                  <a:pt x="596643" y="1803220"/>
                </a:lnTo>
                <a:lnTo>
                  <a:pt x="588176" y="1818022"/>
                </a:lnTo>
                <a:lnTo>
                  <a:pt x="565838" y="1831351"/>
                </a:lnTo>
                <a:lnTo>
                  <a:pt x="565936" y="1831648"/>
                </a:lnTo>
                <a:lnTo>
                  <a:pt x="553649" y="1834945"/>
                </a:lnTo>
                <a:lnTo>
                  <a:pt x="520649" y="1735548"/>
                </a:lnTo>
                <a:lnTo>
                  <a:pt x="9006" y="633840"/>
                </a:lnTo>
                <a:lnTo>
                  <a:pt x="8988" y="592775"/>
                </a:lnTo>
                <a:lnTo>
                  <a:pt x="532051" y="1729585"/>
                </a:lnTo>
                <a:lnTo>
                  <a:pt x="545206" y="1728904"/>
                </a:lnTo>
                <a:lnTo>
                  <a:pt x="571818" y="1728449"/>
                </a:lnTo>
                <a:lnTo>
                  <a:pt x="575505" y="1739552"/>
                </a:lnTo>
                <a:lnTo>
                  <a:pt x="592201" y="1749535"/>
                </a:lnTo>
                <a:lnTo>
                  <a:pt x="1952532" y="1090800"/>
                </a:lnTo>
                <a:lnTo>
                  <a:pt x="1948625" y="1079032"/>
                </a:lnTo>
                <a:lnTo>
                  <a:pt x="1960389" y="1074159"/>
                </a:lnTo>
                <a:close/>
              </a:path>
              <a:path w="4126865" h="2982595">
                <a:moveTo>
                  <a:pt x="1985261" y="1028158"/>
                </a:moveTo>
                <a:lnTo>
                  <a:pt x="2018180" y="1127309"/>
                </a:lnTo>
                <a:lnTo>
                  <a:pt x="2051251" y="2436084"/>
                </a:lnTo>
                <a:lnTo>
                  <a:pt x="2082144" y="2529134"/>
                </a:lnTo>
                <a:lnTo>
                  <a:pt x="2070959" y="2535750"/>
                </a:lnTo>
                <a:lnTo>
                  <a:pt x="2059051" y="2540188"/>
                </a:lnTo>
                <a:lnTo>
                  <a:pt x="2046477" y="2542620"/>
                </a:lnTo>
                <a:lnTo>
                  <a:pt x="2031915" y="2539066"/>
                </a:lnTo>
                <a:lnTo>
                  <a:pt x="2015740" y="2530650"/>
                </a:lnTo>
                <a:lnTo>
                  <a:pt x="1998323" y="2518495"/>
                </a:lnTo>
                <a:lnTo>
                  <a:pt x="935376" y="2979569"/>
                </a:lnTo>
                <a:lnTo>
                  <a:pt x="795257" y="2979413"/>
                </a:lnTo>
                <a:lnTo>
                  <a:pt x="893239" y="2978705"/>
                </a:lnTo>
                <a:lnTo>
                  <a:pt x="1992679" y="2501498"/>
                </a:lnTo>
                <a:lnTo>
                  <a:pt x="1986974" y="2484313"/>
                </a:lnTo>
                <a:lnTo>
                  <a:pt x="1994251" y="2465926"/>
                </a:lnTo>
                <a:lnTo>
                  <a:pt x="2002898" y="2451665"/>
                </a:lnTo>
                <a:lnTo>
                  <a:pt x="2025409" y="2438857"/>
                </a:lnTo>
                <a:lnTo>
                  <a:pt x="2025264" y="2438422"/>
                </a:lnTo>
                <a:lnTo>
                  <a:pt x="2037245" y="2434203"/>
                </a:lnTo>
                <a:lnTo>
                  <a:pt x="2004174" y="1125428"/>
                </a:lnTo>
                <a:lnTo>
                  <a:pt x="1973280" y="1032378"/>
                </a:lnTo>
                <a:lnTo>
                  <a:pt x="1985261" y="1028158"/>
                </a:lnTo>
                <a:close/>
              </a:path>
              <a:path w="4126865" h="2982595">
                <a:moveTo>
                  <a:pt x="8960" y="525420"/>
                </a:moveTo>
                <a:lnTo>
                  <a:pt x="8988" y="592775"/>
                </a:lnTo>
                <a:lnTo>
                  <a:pt x="3372" y="580569"/>
                </a:lnTo>
                <a:lnTo>
                  <a:pt x="635" y="532020"/>
                </a:lnTo>
                <a:lnTo>
                  <a:pt x="0" y="530106"/>
                </a:lnTo>
                <a:lnTo>
                  <a:pt x="8960" y="525420"/>
                </a:lnTo>
                <a:close/>
              </a:path>
              <a:path w="4126865" h="2982595">
                <a:moveTo>
                  <a:pt x="1953877" y="1054545"/>
                </a:moveTo>
                <a:lnTo>
                  <a:pt x="1958290" y="1067839"/>
                </a:lnTo>
                <a:lnTo>
                  <a:pt x="11401" y="524143"/>
                </a:lnTo>
                <a:lnTo>
                  <a:pt x="8960" y="525420"/>
                </a:lnTo>
                <a:lnTo>
                  <a:pt x="8954" y="511199"/>
                </a:lnTo>
                <a:lnTo>
                  <a:pt x="1953877" y="1054545"/>
                </a:lnTo>
                <a:close/>
              </a:path>
              <a:path w="4126865" h="2982595">
                <a:moveTo>
                  <a:pt x="8951" y="503599"/>
                </a:moveTo>
                <a:lnTo>
                  <a:pt x="8954" y="511199"/>
                </a:lnTo>
                <a:lnTo>
                  <a:pt x="6915" y="510630"/>
                </a:lnTo>
                <a:lnTo>
                  <a:pt x="5251" y="505617"/>
                </a:lnTo>
                <a:lnTo>
                  <a:pt x="8951" y="503599"/>
                </a:lnTo>
                <a:close/>
              </a:path>
              <a:path w="4126865" h="2982595">
                <a:moveTo>
                  <a:pt x="8939" y="476421"/>
                </a:moveTo>
                <a:lnTo>
                  <a:pt x="16581" y="499437"/>
                </a:lnTo>
                <a:lnTo>
                  <a:pt x="8951" y="503599"/>
                </a:lnTo>
                <a:lnTo>
                  <a:pt x="8939" y="476421"/>
                </a:lnTo>
                <a:close/>
              </a:path>
              <a:path w="4126865" h="2982595">
                <a:moveTo>
                  <a:pt x="499156" y="1751423"/>
                </a:moveTo>
                <a:lnTo>
                  <a:pt x="524903" y="1828974"/>
                </a:lnTo>
                <a:lnTo>
                  <a:pt x="510727" y="1826581"/>
                </a:lnTo>
                <a:lnTo>
                  <a:pt x="491290" y="1768037"/>
                </a:lnTo>
                <a:lnTo>
                  <a:pt x="499156" y="1751423"/>
                </a:lnTo>
                <a:close/>
              </a:path>
              <a:path w="4126865" h="2982595">
                <a:moveTo>
                  <a:pt x="1313353" y="2979992"/>
                </a:moveTo>
                <a:lnTo>
                  <a:pt x="933886" y="2980216"/>
                </a:lnTo>
                <a:lnTo>
                  <a:pt x="935376" y="2979569"/>
                </a:lnTo>
                <a:lnTo>
                  <a:pt x="1313353" y="2979992"/>
                </a:lnTo>
                <a:close/>
              </a:path>
              <a:path w="4126865" h="2982595">
                <a:moveTo>
                  <a:pt x="3142464" y="2982038"/>
                </a:moveTo>
                <a:lnTo>
                  <a:pt x="1313353" y="2979992"/>
                </a:lnTo>
                <a:lnTo>
                  <a:pt x="2860467" y="2979080"/>
                </a:lnTo>
                <a:lnTo>
                  <a:pt x="2854777" y="2961943"/>
                </a:lnTo>
                <a:lnTo>
                  <a:pt x="2888063" y="2981588"/>
                </a:lnTo>
                <a:lnTo>
                  <a:pt x="3128330" y="2979773"/>
                </a:lnTo>
                <a:lnTo>
                  <a:pt x="3111877" y="2930217"/>
                </a:lnTo>
                <a:lnTo>
                  <a:pt x="3142464" y="2982038"/>
                </a:lnTo>
                <a:close/>
              </a:path>
              <a:path w="4126865" h="2982595">
                <a:moveTo>
                  <a:pt x="2854777" y="2961943"/>
                </a:moveTo>
                <a:lnTo>
                  <a:pt x="2860467" y="2979080"/>
                </a:lnTo>
                <a:lnTo>
                  <a:pt x="2080842" y="2525211"/>
                </a:lnTo>
                <a:lnTo>
                  <a:pt x="2051251" y="2436084"/>
                </a:lnTo>
                <a:lnTo>
                  <a:pt x="2065685" y="2439253"/>
                </a:lnTo>
                <a:lnTo>
                  <a:pt x="2089205" y="2510095"/>
                </a:lnTo>
                <a:lnTo>
                  <a:pt x="2854777" y="2961943"/>
                </a:lnTo>
                <a:close/>
              </a:path>
              <a:path w="4126865" h="2982595">
                <a:moveTo>
                  <a:pt x="2080892" y="2444751"/>
                </a:moveTo>
                <a:lnTo>
                  <a:pt x="2098595" y="2498072"/>
                </a:lnTo>
                <a:lnTo>
                  <a:pt x="2089205" y="2510095"/>
                </a:lnTo>
                <a:lnTo>
                  <a:pt x="2065685" y="2439253"/>
                </a:lnTo>
                <a:lnTo>
                  <a:pt x="2080892" y="2444751"/>
                </a:lnTo>
                <a:close/>
              </a:path>
              <a:path w="4126865" h="2982595">
                <a:moveTo>
                  <a:pt x="1965496" y="1049236"/>
                </a:moveTo>
                <a:lnTo>
                  <a:pt x="1988648" y="1118970"/>
                </a:lnTo>
                <a:lnTo>
                  <a:pt x="1976305" y="1122100"/>
                </a:lnTo>
                <a:lnTo>
                  <a:pt x="1953587" y="1053674"/>
                </a:lnTo>
                <a:lnTo>
                  <a:pt x="1965496" y="1049236"/>
                </a:lnTo>
                <a:close/>
              </a:path>
              <a:path w="4126865" h="2982595">
                <a:moveTo>
                  <a:pt x="1974293" y="1035428"/>
                </a:moveTo>
                <a:lnTo>
                  <a:pt x="2004174" y="1125428"/>
                </a:lnTo>
                <a:lnTo>
                  <a:pt x="1991542" y="1127686"/>
                </a:lnTo>
                <a:lnTo>
                  <a:pt x="1962674" y="1040737"/>
                </a:lnTo>
                <a:lnTo>
                  <a:pt x="1974293" y="1035428"/>
                </a:lnTo>
                <a:close/>
              </a:path>
              <a:path w="4126865" h="2982595">
                <a:moveTo>
                  <a:pt x="3111877" y="2930217"/>
                </a:moveTo>
                <a:lnTo>
                  <a:pt x="3128330" y="2979773"/>
                </a:lnTo>
                <a:lnTo>
                  <a:pt x="2030378" y="1123743"/>
                </a:lnTo>
                <a:lnTo>
                  <a:pt x="2018324" y="1127745"/>
                </a:lnTo>
                <a:lnTo>
                  <a:pt x="1984754" y="1026632"/>
                </a:lnTo>
                <a:lnTo>
                  <a:pt x="1996880" y="1022849"/>
                </a:lnTo>
                <a:lnTo>
                  <a:pt x="1997025" y="1023284"/>
                </a:lnTo>
                <a:lnTo>
                  <a:pt x="1997367" y="984009"/>
                </a:lnTo>
                <a:lnTo>
                  <a:pt x="2041346" y="1116474"/>
                </a:lnTo>
                <a:lnTo>
                  <a:pt x="3111877" y="2930217"/>
                </a:lnTo>
                <a:close/>
              </a:path>
              <a:path w="4126865" h="2982595">
                <a:moveTo>
                  <a:pt x="2023446" y="1022254"/>
                </a:moveTo>
                <a:lnTo>
                  <a:pt x="2052531" y="1109857"/>
                </a:lnTo>
                <a:lnTo>
                  <a:pt x="2040912" y="1115166"/>
                </a:lnTo>
                <a:lnTo>
                  <a:pt x="2010959" y="1024949"/>
                </a:lnTo>
                <a:lnTo>
                  <a:pt x="2023446" y="1022254"/>
                </a:lnTo>
                <a:close/>
              </a:path>
              <a:path w="4126865" h="2982595">
                <a:moveTo>
                  <a:pt x="2054789" y="28413"/>
                </a:moveTo>
                <a:lnTo>
                  <a:pt x="2067731" y="67393"/>
                </a:lnTo>
                <a:lnTo>
                  <a:pt x="2060983" y="87374"/>
                </a:lnTo>
                <a:lnTo>
                  <a:pt x="2052750" y="102881"/>
                </a:lnTo>
                <a:lnTo>
                  <a:pt x="2042794" y="113199"/>
                </a:lnTo>
                <a:lnTo>
                  <a:pt x="2018824" y="121614"/>
                </a:lnTo>
                <a:lnTo>
                  <a:pt x="2010959" y="1024949"/>
                </a:lnTo>
                <a:lnTo>
                  <a:pt x="1997367" y="984009"/>
                </a:lnTo>
                <a:lnTo>
                  <a:pt x="2004890" y="119950"/>
                </a:lnTo>
                <a:lnTo>
                  <a:pt x="1974820" y="29379"/>
                </a:lnTo>
                <a:lnTo>
                  <a:pt x="1997200" y="16176"/>
                </a:lnTo>
                <a:lnTo>
                  <a:pt x="2010084" y="14677"/>
                </a:lnTo>
                <a:lnTo>
                  <a:pt x="2037578" y="16879"/>
                </a:lnTo>
                <a:lnTo>
                  <a:pt x="2054789" y="28413"/>
                </a:lnTo>
                <a:close/>
              </a:path>
              <a:path w="4126865" h="2982595">
                <a:moveTo>
                  <a:pt x="2775918" y="23955"/>
                </a:moveTo>
                <a:lnTo>
                  <a:pt x="2782417" y="43530"/>
                </a:lnTo>
                <a:lnTo>
                  <a:pt x="2776497" y="66003"/>
                </a:lnTo>
                <a:lnTo>
                  <a:pt x="2769444" y="85064"/>
                </a:lnTo>
                <a:lnTo>
                  <a:pt x="2760065" y="97122"/>
                </a:lnTo>
                <a:lnTo>
                  <a:pt x="2736558" y="106930"/>
                </a:lnTo>
                <a:lnTo>
                  <a:pt x="2723124" y="106771"/>
                </a:lnTo>
                <a:lnTo>
                  <a:pt x="2707804" y="100933"/>
                </a:lnTo>
                <a:lnTo>
                  <a:pt x="2042300" y="1038737"/>
                </a:lnTo>
                <a:lnTo>
                  <a:pt x="2061328" y="1096049"/>
                </a:lnTo>
                <a:lnTo>
                  <a:pt x="2050649" y="1104191"/>
                </a:lnTo>
                <a:lnTo>
                  <a:pt x="2025617" y="1028792"/>
                </a:lnTo>
                <a:lnTo>
                  <a:pt x="2691121" y="90988"/>
                </a:lnTo>
                <a:lnTo>
                  <a:pt x="2674262" y="40211"/>
                </a:lnTo>
                <a:lnTo>
                  <a:pt x="2681903" y="22919"/>
                </a:lnTo>
                <a:lnTo>
                  <a:pt x="2703155" y="6318"/>
                </a:lnTo>
                <a:lnTo>
                  <a:pt x="2714924" y="1462"/>
                </a:lnTo>
                <a:lnTo>
                  <a:pt x="2741202" y="0"/>
                </a:lnTo>
                <a:lnTo>
                  <a:pt x="2757766" y="9587"/>
                </a:lnTo>
                <a:lnTo>
                  <a:pt x="2775918" y="23955"/>
                </a:lnTo>
                <a:close/>
              </a:path>
              <a:path w="4126865" h="2982595">
                <a:moveTo>
                  <a:pt x="2774350" y="1228393"/>
                </a:moveTo>
                <a:lnTo>
                  <a:pt x="2787119" y="1266855"/>
                </a:lnTo>
                <a:lnTo>
                  <a:pt x="2767856" y="1289445"/>
                </a:lnTo>
                <a:lnTo>
                  <a:pt x="2758394" y="1301251"/>
                </a:lnTo>
                <a:lnTo>
                  <a:pt x="2734464" y="1309786"/>
                </a:lnTo>
                <a:lnTo>
                  <a:pt x="2720010" y="1306555"/>
                </a:lnTo>
                <a:lnTo>
                  <a:pt x="2703857" y="1298207"/>
                </a:lnTo>
                <a:lnTo>
                  <a:pt x="2686598" y="1286529"/>
                </a:lnTo>
                <a:lnTo>
                  <a:pt x="2675067" y="1251799"/>
                </a:lnTo>
                <a:lnTo>
                  <a:pt x="2061111" y="1095395"/>
                </a:lnTo>
                <a:lnTo>
                  <a:pt x="2056336" y="1081013"/>
                </a:lnTo>
                <a:lnTo>
                  <a:pt x="2682345" y="1233415"/>
                </a:lnTo>
                <a:lnTo>
                  <a:pt x="2690771" y="1218487"/>
                </a:lnTo>
                <a:lnTo>
                  <a:pt x="2701034" y="1209095"/>
                </a:lnTo>
                <a:lnTo>
                  <a:pt x="2725318" y="1201626"/>
                </a:lnTo>
                <a:lnTo>
                  <a:pt x="2739644" y="1204472"/>
                </a:lnTo>
                <a:lnTo>
                  <a:pt x="2756346" y="1214471"/>
                </a:lnTo>
                <a:lnTo>
                  <a:pt x="2774350" y="1228393"/>
                </a:lnTo>
                <a:close/>
              </a:path>
              <a:path w="4126865" h="2982595">
                <a:moveTo>
                  <a:pt x="2056668" y="1041708"/>
                </a:moveTo>
                <a:lnTo>
                  <a:pt x="2067231" y="1073524"/>
                </a:lnTo>
                <a:lnTo>
                  <a:pt x="2056191" y="1080577"/>
                </a:lnTo>
                <a:lnTo>
                  <a:pt x="2043747" y="1043095"/>
                </a:lnTo>
                <a:lnTo>
                  <a:pt x="2056668" y="1041708"/>
                </a:lnTo>
                <a:close/>
              </a:path>
              <a:path w="4126865" h="2982595">
                <a:moveTo>
                  <a:pt x="1974820" y="29379"/>
                </a:moveTo>
                <a:lnTo>
                  <a:pt x="2004890" y="119950"/>
                </a:lnTo>
                <a:lnTo>
                  <a:pt x="1989162" y="112882"/>
                </a:lnTo>
                <a:lnTo>
                  <a:pt x="1972165" y="101994"/>
                </a:lnTo>
                <a:lnTo>
                  <a:pt x="1960454" y="66719"/>
                </a:lnTo>
                <a:lnTo>
                  <a:pt x="1966704" y="45240"/>
                </a:lnTo>
                <a:lnTo>
                  <a:pt x="1974820" y="29379"/>
                </a:lnTo>
                <a:close/>
              </a:path>
              <a:path w="4126865" h="2982595">
                <a:moveTo>
                  <a:pt x="4113446" y="2601582"/>
                </a:moveTo>
                <a:lnTo>
                  <a:pt x="4126378" y="2640534"/>
                </a:lnTo>
                <a:lnTo>
                  <a:pt x="4119462" y="2660008"/>
                </a:lnTo>
                <a:lnTo>
                  <a:pt x="4098702" y="2678090"/>
                </a:lnTo>
                <a:lnTo>
                  <a:pt x="4087478" y="2684587"/>
                </a:lnTo>
                <a:lnTo>
                  <a:pt x="4062118" y="2688814"/>
                </a:lnTo>
                <a:lnTo>
                  <a:pt x="4046980" y="2683524"/>
                </a:lnTo>
                <a:lnTo>
                  <a:pt x="4030261" y="2673474"/>
                </a:lnTo>
                <a:lnTo>
                  <a:pt x="3623063" y="2978604"/>
                </a:lnTo>
                <a:lnTo>
                  <a:pt x="3583875" y="2981485"/>
                </a:lnTo>
                <a:lnTo>
                  <a:pt x="4024835" y="2657130"/>
                </a:lnTo>
                <a:lnTo>
                  <a:pt x="4013503" y="2622999"/>
                </a:lnTo>
                <a:lnTo>
                  <a:pt x="4021169" y="2605783"/>
                </a:lnTo>
                <a:lnTo>
                  <a:pt x="4030347" y="2593123"/>
                </a:lnTo>
                <a:lnTo>
                  <a:pt x="4053635" y="2582654"/>
                </a:lnTo>
                <a:lnTo>
                  <a:pt x="4079500" y="2579949"/>
                </a:lnTo>
                <a:lnTo>
                  <a:pt x="4095537" y="2587946"/>
                </a:lnTo>
                <a:lnTo>
                  <a:pt x="4113446" y="2601582"/>
                </a:lnTo>
                <a:close/>
              </a:path>
              <a:path w="4126865" h="2982595">
                <a:moveTo>
                  <a:pt x="2674262" y="40211"/>
                </a:moveTo>
                <a:lnTo>
                  <a:pt x="2691121" y="90988"/>
                </a:lnTo>
                <a:lnTo>
                  <a:pt x="2673394" y="77901"/>
                </a:lnTo>
                <a:lnTo>
                  <a:pt x="2667591" y="60423"/>
                </a:lnTo>
                <a:lnTo>
                  <a:pt x="2674262" y="40211"/>
                </a:lnTo>
                <a:close/>
              </a:path>
            </a:pathLst>
          </a:custGeom>
          <a:solidFill>
            <a:srgbClr val="20E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07214" y="1291578"/>
            <a:ext cx="9277350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300" spc="-1735" dirty="0"/>
              <a:t>D</a:t>
            </a:r>
            <a:r>
              <a:rPr sz="11300" spc="-1025" dirty="0"/>
              <a:t>e</a:t>
            </a:r>
            <a:r>
              <a:rPr sz="11300" spc="-1045" dirty="0"/>
              <a:t>v</a:t>
            </a:r>
            <a:r>
              <a:rPr sz="11300" spc="-1025" dirty="0"/>
              <a:t>e</a:t>
            </a:r>
            <a:r>
              <a:rPr sz="11300" spc="95" dirty="0"/>
              <a:t>l</a:t>
            </a:r>
            <a:r>
              <a:rPr sz="11300" spc="-1165" dirty="0"/>
              <a:t>o</a:t>
            </a:r>
            <a:r>
              <a:rPr sz="11300" spc="-905" dirty="0"/>
              <a:t>p</a:t>
            </a:r>
            <a:r>
              <a:rPr sz="11300" spc="-1714" dirty="0"/>
              <a:t>m</a:t>
            </a:r>
            <a:r>
              <a:rPr sz="11300" spc="-1025" dirty="0"/>
              <a:t>e</a:t>
            </a:r>
            <a:r>
              <a:rPr sz="11300" spc="-1300" dirty="0"/>
              <a:t>n</a:t>
            </a:r>
            <a:r>
              <a:rPr sz="11300" spc="-290" dirty="0"/>
              <a:t>t</a:t>
            </a:r>
            <a:endParaRPr sz="113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71" y="4574996"/>
            <a:ext cx="6172200" cy="1234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B36C1-1CF0-61E9-8175-F9962213EDFD}"/>
              </a:ext>
            </a:extLst>
          </p:cNvPr>
          <p:cNvSpPr txBox="1"/>
          <p:nvPr/>
        </p:nvSpPr>
        <p:spPr>
          <a:xfrm>
            <a:off x="4380932" y="4574996"/>
            <a:ext cx="39623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https://colab.research.google.com/drive/1AlUeH6kmogaMCpQzgJyTSU6WHizSc_XL?usp=sharing#scrollTo=sDfJTTCUJVrY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25008" y="1553303"/>
            <a:ext cx="3445098" cy="35149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5" dirty="0"/>
              <a:t>R</a:t>
            </a:r>
            <a:r>
              <a:rPr spc="-835" dirty="0"/>
              <a:t>e</a:t>
            </a:r>
            <a:r>
              <a:rPr spc="-925" dirty="0"/>
              <a:t>s</a:t>
            </a:r>
            <a:r>
              <a:rPr spc="-1150" dirty="0"/>
              <a:t>u</a:t>
            </a:r>
            <a:r>
              <a:rPr spc="75" dirty="0"/>
              <a:t>l</a:t>
            </a:r>
            <a:r>
              <a:rPr spc="-240" dirty="0"/>
              <a:t>t</a:t>
            </a:r>
            <a:r>
              <a:rPr spc="-1025" dirty="0"/>
              <a:t> </a:t>
            </a:r>
            <a:r>
              <a:rPr spc="-484" dirty="0"/>
              <a:t>a</a:t>
            </a:r>
            <a:r>
              <a:rPr spc="-1055" dirty="0"/>
              <a:t>n</a:t>
            </a:r>
            <a:r>
              <a:rPr spc="-805" dirty="0"/>
              <a:t>d</a:t>
            </a:r>
            <a:r>
              <a:rPr spc="-1025" dirty="0"/>
              <a:t> </a:t>
            </a:r>
            <a:r>
              <a:rPr spc="-2480" dirty="0"/>
              <a:t>I</a:t>
            </a:r>
            <a:r>
              <a:rPr spc="-1395" dirty="0"/>
              <a:t>m</a:t>
            </a:r>
            <a:r>
              <a:rPr spc="-735" dirty="0"/>
              <a:t>p</a:t>
            </a:r>
            <a:r>
              <a:rPr spc="-484" dirty="0"/>
              <a:t>a</a:t>
            </a:r>
            <a:r>
              <a:rPr spc="-160" dirty="0"/>
              <a:t>c</a:t>
            </a:r>
            <a:r>
              <a:rPr spc="-240" dirty="0"/>
              <a:t>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7687711"/>
            <a:ext cx="9142095" cy="2599690"/>
            <a:chOff x="0" y="7687711"/>
            <a:chExt cx="9142095" cy="2599690"/>
          </a:xfrm>
        </p:grpSpPr>
        <p:sp>
          <p:nvSpPr>
            <p:cNvPr id="5" name="object 5"/>
            <p:cNvSpPr/>
            <p:nvPr/>
          </p:nvSpPr>
          <p:spPr>
            <a:xfrm>
              <a:off x="880821" y="8779204"/>
              <a:ext cx="4469765" cy="1287780"/>
            </a:xfrm>
            <a:custGeom>
              <a:avLst/>
              <a:gdLst/>
              <a:ahLst/>
              <a:cxnLst/>
              <a:rect l="l" t="t" r="r" b="b"/>
              <a:pathLst>
                <a:path w="4469765" h="1287779">
                  <a:moveTo>
                    <a:pt x="2745257" y="136740"/>
                  </a:moveTo>
                  <a:lnTo>
                    <a:pt x="2738285" y="93535"/>
                  </a:lnTo>
                  <a:lnTo>
                    <a:pt x="2718866" y="56007"/>
                  </a:lnTo>
                  <a:lnTo>
                    <a:pt x="2689263" y="26403"/>
                  </a:lnTo>
                  <a:lnTo>
                    <a:pt x="2651722" y="6985"/>
                  </a:lnTo>
                  <a:lnTo>
                    <a:pt x="2608529" y="0"/>
                  </a:lnTo>
                  <a:lnTo>
                    <a:pt x="2565323" y="6985"/>
                  </a:lnTo>
                  <a:lnTo>
                    <a:pt x="2527782" y="26403"/>
                  </a:lnTo>
                  <a:lnTo>
                    <a:pt x="2498179" y="56007"/>
                  </a:lnTo>
                  <a:lnTo>
                    <a:pt x="2478760" y="93535"/>
                  </a:lnTo>
                  <a:lnTo>
                    <a:pt x="2477109" y="103695"/>
                  </a:lnTo>
                  <a:lnTo>
                    <a:pt x="117348" y="103695"/>
                  </a:lnTo>
                  <a:lnTo>
                    <a:pt x="151612" y="169799"/>
                  </a:lnTo>
                  <a:lnTo>
                    <a:pt x="2477122" y="169799"/>
                  </a:lnTo>
                  <a:lnTo>
                    <a:pt x="2478760" y="179946"/>
                  </a:lnTo>
                  <a:lnTo>
                    <a:pt x="2498179" y="217487"/>
                  </a:lnTo>
                  <a:lnTo>
                    <a:pt x="2527782" y="247091"/>
                  </a:lnTo>
                  <a:lnTo>
                    <a:pt x="2565323" y="266509"/>
                  </a:lnTo>
                  <a:lnTo>
                    <a:pt x="2608529" y="273481"/>
                  </a:lnTo>
                  <a:lnTo>
                    <a:pt x="2651722" y="266509"/>
                  </a:lnTo>
                  <a:lnTo>
                    <a:pt x="2689263" y="247091"/>
                  </a:lnTo>
                  <a:lnTo>
                    <a:pt x="2718866" y="217487"/>
                  </a:lnTo>
                  <a:lnTo>
                    <a:pt x="2738285" y="179946"/>
                  </a:lnTo>
                  <a:lnTo>
                    <a:pt x="2745257" y="136740"/>
                  </a:lnTo>
                  <a:close/>
                </a:path>
                <a:path w="4469765" h="1287779">
                  <a:moveTo>
                    <a:pt x="2785592" y="807770"/>
                  </a:moveTo>
                  <a:lnTo>
                    <a:pt x="2778620" y="764565"/>
                  </a:lnTo>
                  <a:lnTo>
                    <a:pt x="2759202" y="727036"/>
                  </a:lnTo>
                  <a:lnTo>
                    <a:pt x="2729585" y="697433"/>
                  </a:lnTo>
                  <a:lnTo>
                    <a:pt x="2692057" y="678002"/>
                  </a:lnTo>
                  <a:lnTo>
                    <a:pt x="2648851" y="671029"/>
                  </a:lnTo>
                  <a:lnTo>
                    <a:pt x="2605646" y="678002"/>
                  </a:lnTo>
                  <a:lnTo>
                    <a:pt x="2568117" y="697433"/>
                  </a:lnTo>
                  <a:lnTo>
                    <a:pt x="2538501" y="727036"/>
                  </a:lnTo>
                  <a:lnTo>
                    <a:pt x="2519083" y="764565"/>
                  </a:lnTo>
                  <a:lnTo>
                    <a:pt x="2517444" y="774712"/>
                  </a:lnTo>
                  <a:lnTo>
                    <a:pt x="217843" y="774712"/>
                  </a:lnTo>
                  <a:lnTo>
                    <a:pt x="175526" y="840828"/>
                  </a:lnTo>
                  <a:lnTo>
                    <a:pt x="2517444" y="840828"/>
                  </a:lnTo>
                  <a:lnTo>
                    <a:pt x="2519083" y="850976"/>
                  </a:lnTo>
                  <a:lnTo>
                    <a:pt x="2538501" y="888504"/>
                  </a:lnTo>
                  <a:lnTo>
                    <a:pt x="2568117" y="918121"/>
                  </a:lnTo>
                  <a:lnTo>
                    <a:pt x="2605646" y="937539"/>
                  </a:lnTo>
                  <a:lnTo>
                    <a:pt x="2648851" y="944511"/>
                  </a:lnTo>
                  <a:lnTo>
                    <a:pt x="2692057" y="937539"/>
                  </a:lnTo>
                  <a:lnTo>
                    <a:pt x="2729585" y="918121"/>
                  </a:lnTo>
                  <a:lnTo>
                    <a:pt x="2759202" y="888504"/>
                  </a:lnTo>
                  <a:lnTo>
                    <a:pt x="2778620" y="850976"/>
                  </a:lnTo>
                  <a:lnTo>
                    <a:pt x="2785592" y="807770"/>
                  </a:lnTo>
                  <a:close/>
                </a:path>
                <a:path w="4469765" h="1287779">
                  <a:moveTo>
                    <a:pt x="2970149" y="553796"/>
                  </a:moveTo>
                  <a:lnTo>
                    <a:pt x="2963176" y="510590"/>
                  </a:lnTo>
                  <a:lnTo>
                    <a:pt x="2943758" y="473062"/>
                  </a:lnTo>
                  <a:lnTo>
                    <a:pt x="2914154" y="443445"/>
                  </a:lnTo>
                  <a:lnTo>
                    <a:pt x="2876613" y="424027"/>
                  </a:lnTo>
                  <a:lnTo>
                    <a:pt x="2833408" y="417055"/>
                  </a:lnTo>
                  <a:lnTo>
                    <a:pt x="2790202" y="424027"/>
                  </a:lnTo>
                  <a:lnTo>
                    <a:pt x="2752674" y="443445"/>
                  </a:lnTo>
                  <a:lnTo>
                    <a:pt x="2723070" y="473062"/>
                  </a:lnTo>
                  <a:lnTo>
                    <a:pt x="2703652" y="510590"/>
                  </a:lnTo>
                  <a:lnTo>
                    <a:pt x="2701988" y="520852"/>
                  </a:lnTo>
                  <a:lnTo>
                    <a:pt x="333641" y="520852"/>
                  </a:lnTo>
                  <a:lnTo>
                    <a:pt x="354469" y="560959"/>
                  </a:lnTo>
                  <a:lnTo>
                    <a:pt x="337832" y="586955"/>
                  </a:lnTo>
                  <a:lnTo>
                    <a:pt x="2702026" y="586955"/>
                  </a:lnTo>
                  <a:lnTo>
                    <a:pt x="2723070" y="634530"/>
                  </a:lnTo>
                  <a:lnTo>
                    <a:pt x="2752674" y="664146"/>
                  </a:lnTo>
                  <a:lnTo>
                    <a:pt x="2790202" y="683564"/>
                  </a:lnTo>
                  <a:lnTo>
                    <a:pt x="2833408" y="690537"/>
                  </a:lnTo>
                  <a:lnTo>
                    <a:pt x="2876613" y="683564"/>
                  </a:lnTo>
                  <a:lnTo>
                    <a:pt x="2914154" y="664146"/>
                  </a:lnTo>
                  <a:lnTo>
                    <a:pt x="2943758" y="634530"/>
                  </a:lnTo>
                  <a:lnTo>
                    <a:pt x="2963176" y="597001"/>
                  </a:lnTo>
                  <a:lnTo>
                    <a:pt x="2970149" y="553796"/>
                  </a:lnTo>
                  <a:close/>
                </a:path>
                <a:path w="4469765" h="1287779">
                  <a:moveTo>
                    <a:pt x="4469600" y="233159"/>
                  </a:moveTo>
                  <a:lnTo>
                    <a:pt x="4430636" y="194208"/>
                  </a:lnTo>
                  <a:lnTo>
                    <a:pt x="3526434" y="1098423"/>
                  </a:lnTo>
                  <a:lnTo>
                    <a:pt x="3511867" y="1070267"/>
                  </a:lnTo>
                  <a:lnTo>
                    <a:pt x="3482263" y="1040650"/>
                  </a:lnTo>
                  <a:lnTo>
                    <a:pt x="3444722" y="1021232"/>
                  </a:lnTo>
                  <a:lnTo>
                    <a:pt x="3401530" y="1014260"/>
                  </a:lnTo>
                  <a:lnTo>
                    <a:pt x="3358324" y="1021232"/>
                  </a:lnTo>
                  <a:lnTo>
                    <a:pt x="3320783" y="1040650"/>
                  </a:lnTo>
                  <a:lnTo>
                    <a:pt x="3291179" y="1070267"/>
                  </a:lnTo>
                  <a:lnTo>
                    <a:pt x="3271761" y="1107795"/>
                  </a:lnTo>
                  <a:lnTo>
                    <a:pt x="3270123" y="1117942"/>
                  </a:lnTo>
                  <a:lnTo>
                    <a:pt x="0" y="1117942"/>
                  </a:lnTo>
                  <a:lnTo>
                    <a:pt x="0" y="1184059"/>
                  </a:lnTo>
                  <a:lnTo>
                    <a:pt x="3270123" y="1184059"/>
                  </a:lnTo>
                  <a:lnTo>
                    <a:pt x="3271761" y="1194206"/>
                  </a:lnTo>
                  <a:lnTo>
                    <a:pt x="3291179" y="1231734"/>
                  </a:lnTo>
                  <a:lnTo>
                    <a:pt x="3320783" y="1261338"/>
                  </a:lnTo>
                  <a:lnTo>
                    <a:pt x="3358324" y="1280769"/>
                  </a:lnTo>
                  <a:lnTo>
                    <a:pt x="3401530" y="1287741"/>
                  </a:lnTo>
                  <a:lnTo>
                    <a:pt x="3444735" y="1280769"/>
                  </a:lnTo>
                  <a:lnTo>
                    <a:pt x="3482263" y="1261338"/>
                  </a:lnTo>
                  <a:lnTo>
                    <a:pt x="3511867" y="1231734"/>
                  </a:lnTo>
                  <a:lnTo>
                    <a:pt x="3531285" y="1194206"/>
                  </a:lnTo>
                  <a:lnTo>
                    <a:pt x="3535667" y="1167091"/>
                  </a:lnTo>
                  <a:lnTo>
                    <a:pt x="4469600" y="233159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3086" y="8882998"/>
              <a:ext cx="227862" cy="2278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5982" y="7797558"/>
              <a:ext cx="6697980" cy="2489835"/>
            </a:xfrm>
            <a:custGeom>
              <a:avLst/>
              <a:gdLst/>
              <a:ahLst/>
              <a:cxnLst/>
              <a:rect l="l" t="t" r="r" b="b"/>
              <a:pathLst>
                <a:path w="6697980" h="2489834">
                  <a:moveTo>
                    <a:pt x="3497681" y="2489441"/>
                  </a:moveTo>
                  <a:lnTo>
                    <a:pt x="2772651" y="1764423"/>
                  </a:lnTo>
                  <a:lnTo>
                    <a:pt x="2733700" y="1803374"/>
                  </a:lnTo>
                  <a:lnTo>
                    <a:pt x="3419767" y="2489441"/>
                  </a:lnTo>
                  <a:lnTo>
                    <a:pt x="3497681" y="2489441"/>
                  </a:lnTo>
                  <a:close/>
                </a:path>
                <a:path w="6697980" h="2489834">
                  <a:moveTo>
                    <a:pt x="6697904" y="38950"/>
                  </a:moveTo>
                  <a:lnTo>
                    <a:pt x="6658940" y="0"/>
                  </a:lnTo>
                  <a:lnTo>
                    <a:pt x="5831129" y="827811"/>
                  </a:lnTo>
                  <a:lnTo>
                    <a:pt x="5817705" y="801852"/>
                  </a:lnTo>
                  <a:lnTo>
                    <a:pt x="5788101" y="772248"/>
                  </a:lnTo>
                  <a:lnTo>
                    <a:pt x="5750560" y="752830"/>
                  </a:lnTo>
                  <a:lnTo>
                    <a:pt x="5707354" y="745858"/>
                  </a:lnTo>
                  <a:lnTo>
                    <a:pt x="5664149" y="752830"/>
                  </a:lnTo>
                  <a:lnTo>
                    <a:pt x="5626620" y="772248"/>
                  </a:lnTo>
                  <a:lnTo>
                    <a:pt x="5597017" y="801852"/>
                  </a:lnTo>
                  <a:lnTo>
                    <a:pt x="5577598" y="839393"/>
                  </a:lnTo>
                  <a:lnTo>
                    <a:pt x="5575935" y="849655"/>
                  </a:lnTo>
                  <a:lnTo>
                    <a:pt x="0" y="849655"/>
                  </a:lnTo>
                  <a:lnTo>
                    <a:pt x="34264" y="915758"/>
                  </a:lnTo>
                  <a:lnTo>
                    <a:pt x="5575973" y="915758"/>
                  </a:lnTo>
                  <a:lnTo>
                    <a:pt x="5577598" y="925804"/>
                  </a:lnTo>
                  <a:lnTo>
                    <a:pt x="5597017" y="963333"/>
                  </a:lnTo>
                  <a:lnTo>
                    <a:pt x="5626620" y="992936"/>
                  </a:lnTo>
                  <a:lnTo>
                    <a:pt x="5664149" y="1012355"/>
                  </a:lnTo>
                  <a:lnTo>
                    <a:pt x="5707354" y="1019340"/>
                  </a:lnTo>
                  <a:lnTo>
                    <a:pt x="5750560" y="1012355"/>
                  </a:lnTo>
                  <a:lnTo>
                    <a:pt x="5788101" y="992936"/>
                  </a:lnTo>
                  <a:lnTo>
                    <a:pt x="5817705" y="963333"/>
                  </a:lnTo>
                  <a:lnTo>
                    <a:pt x="5837123" y="925804"/>
                  </a:lnTo>
                  <a:lnTo>
                    <a:pt x="5842139" y="894715"/>
                  </a:lnTo>
                  <a:lnTo>
                    <a:pt x="6697904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6399" y="7707214"/>
              <a:ext cx="227862" cy="2278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84708" y="7739498"/>
              <a:ext cx="1492250" cy="33655"/>
            </a:xfrm>
            <a:custGeom>
              <a:avLst/>
              <a:gdLst/>
              <a:ahLst/>
              <a:cxnLst/>
              <a:rect l="l" t="t" r="r" b="b"/>
              <a:pathLst>
                <a:path w="1492250" h="33654">
                  <a:moveTo>
                    <a:pt x="1491904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91904" y="0"/>
                  </a:lnTo>
                  <a:lnTo>
                    <a:pt x="1491904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4882" y="7687711"/>
              <a:ext cx="136629" cy="1366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88971" y="8065205"/>
              <a:ext cx="1477010" cy="33655"/>
            </a:xfrm>
            <a:custGeom>
              <a:avLst/>
              <a:gdLst/>
              <a:ahLst/>
              <a:cxnLst/>
              <a:rect l="l" t="t" r="r" b="b"/>
              <a:pathLst>
                <a:path w="1477009" h="33654">
                  <a:moveTo>
                    <a:pt x="147658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76589" y="0"/>
                  </a:lnTo>
                  <a:lnTo>
                    <a:pt x="147658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3941" y="8013418"/>
              <a:ext cx="136629" cy="1366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02050" y="8373503"/>
              <a:ext cx="1948814" cy="33655"/>
            </a:xfrm>
            <a:custGeom>
              <a:avLst/>
              <a:gdLst/>
              <a:ahLst/>
              <a:cxnLst/>
              <a:rect l="l" t="t" r="r" b="b"/>
              <a:pathLst>
                <a:path w="1948815" h="33654">
                  <a:moveTo>
                    <a:pt x="1948511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948511" y="0"/>
                  </a:lnTo>
                  <a:lnTo>
                    <a:pt x="1948511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8831" y="8321716"/>
              <a:ext cx="136629" cy="13662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73521" y="7965212"/>
              <a:ext cx="988694" cy="988694"/>
            </a:xfrm>
            <a:custGeom>
              <a:avLst/>
              <a:gdLst/>
              <a:ahLst/>
              <a:cxnLst/>
              <a:rect l="l" t="t" r="r" b="b"/>
              <a:pathLst>
                <a:path w="988695" h="988695">
                  <a:moveTo>
                    <a:pt x="988321" y="38956"/>
                  </a:moveTo>
                  <a:lnTo>
                    <a:pt x="38956" y="988321"/>
                  </a:lnTo>
                  <a:lnTo>
                    <a:pt x="0" y="949364"/>
                  </a:lnTo>
                  <a:lnTo>
                    <a:pt x="949364" y="0"/>
                  </a:lnTo>
                  <a:lnTo>
                    <a:pt x="988321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4381" y="7874805"/>
              <a:ext cx="227862" cy="22786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89662" y="8259542"/>
              <a:ext cx="1106170" cy="1106170"/>
            </a:xfrm>
            <a:custGeom>
              <a:avLst/>
              <a:gdLst/>
              <a:ahLst/>
              <a:cxnLst/>
              <a:rect l="l" t="t" r="r" b="b"/>
              <a:pathLst>
                <a:path w="1106170" h="1106170">
                  <a:moveTo>
                    <a:pt x="1105579" y="38956"/>
                  </a:moveTo>
                  <a:lnTo>
                    <a:pt x="38956" y="1105579"/>
                  </a:lnTo>
                  <a:lnTo>
                    <a:pt x="0" y="1066623"/>
                  </a:lnTo>
                  <a:lnTo>
                    <a:pt x="1066623" y="0"/>
                  </a:lnTo>
                  <a:lnTo>
                    <a:pt x="110557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7801" y="8169110"/>
              <a:ext cx="227862" cy="22786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391145" y="8952415"/>
              <a:ext cx="1428115" cy="33655"/>
            </a:xfrm>
            <a:custGeom>
              <a:avLst/>
              <a:gdLst/>
              <a:ahLst/>
              <a:cxnLst/>
              <a:rect l="l" t="t" r="r" b="b"/>
              <a:pathLst>
                <a:path w="1428115" h="33654">
                  <a:moveTo>
                    <a:pt x="1427667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27667" y="0"/>
                  </a:lnTo>
                  <a:lnTo>
                    <a:pt x="1427667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7082" y="8900738"/>
              <a:ext cx="136629" cy="13662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082847" y="9206391"/>
              <a:ext cx="704850" cy="33655"/>
            </a:xfrm>
            <a:custGeom>
              <a:avLst/>
              <a:gdLst/>
              <a:ahLst/>
              <a:cxnLst/>
              <a:rect l="l" t="t" r="r" b="b"/>
              <a:pathLst>
                <a:path w="704850" h="33654">
                  <a:moveTo>
                    <a:pt x="704523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704523" y="0"/>
                  </a:lnTo>
                  <a:lnTo>
                    <a:pt x="704523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5639" y="9154604"/>
              <a:ext cx="136629" cy="13662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10800" y="9496509"/>
              <a:ext cx="1123315" cy="33655"/>
            </a:xfrm>
            <a:custGeom>
              <a:avLst/>
              <a:gdLst/>
              <a:ahLst/>
              <a:cxnLst/>
              <a:rect l="l" t="t" r="r" b="b"/>
              <a:pathLst>
                <a:path w="1123314" h="33654">
                  <a:moveTo>
                    <a:pt x="1122785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122785" y="0"/>
                  </a:lnTo>
                  <a:lnTo>
                    <a:pt x="1122785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61855" y="9444832"/>
              <a:ext cx="136629" cy="13662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54179" y="7938162"/>
              <a:ext cx="1053465" cy="33655"/>
            </a:xfrm>
            <a:custGeom>
              <a:avLst/>
              <a:gdLst/>
              <a:ahLst/>
              <a:cxnLst/>
              <a:rect l="l" t="t" r="r" b="b"/>
              <a:pathLst>
                <a:path w="1053464" h="33654">
                  <a:moveTo>
                    <a:pt x="105336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53369" y="0"/>
                  </a:lnTo>
                  <a:lnTo>
                    <a:pt x="105336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5817" y="7886485"/>
              <a:ext cx="136629" cy="13662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14594" y="8229932"/>
              <a:ext cx="1097280" cy="33655"/>
            </a:xfrm>
            <a:custGeom>
              <a:avLst/>
              <a:gdLst/>
              <a:ahLst/>
              <a:cxnLst/>
              <a:rect l="l" t="t" r="r" b="b"/>
              <a:pathLst>
                <a:path w="1097279" h="33654">
                  <a:moveTo>
                    <a:pt x="1097002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97002" y="0"/>
                  </a:lnTo>
                  <a:lnTo>
                    <a:pt x="1097002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9976" y="8178145"/>
              <a:ext cx="136629" cy="13662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0" y="8176665"/>
              <a:ext cx="5422900" cy="2110740"/>
            </a:xfrm>
            <a:custGeom>
              <a:avLst/>
              <a:gdLst/>
              <a:ahLst/>
              <a:cxnLst/>
              <a:rect l="l" t="t" r="r" b="b"/>
              <a:pathLst>
                <a:path w="5422900" h="2110740">
                  <a:moveTo>
                    <a:pt x="121881" y="2110333"/>
                  </a:moveTo>
                  <a:lnTo>
                    <a:pt x="0" y="2104821"/>
                  </a:lnTo>
                  <a:lnTo>
                    <a:pt x="0" y="2110333"/>
                  </a:lnTo>
                  <a:lnTo>
                    <a:pt x="121881" y="2110333"/>
                  </a:lnTo>
                  <a:close/>
                </a:path>
                <a:path w="5422900" h="2110740">
                  <a:moveTo>
                    <a:pt x="1362443" y="1169225"/>
                  </a:moveTo>
                  <a:lnTo>
                    <a:pt x="1338643" y="1123391"/>
                  </a:lnTo>
                  <a:lnTo>
                    <a:pt x="1000150" y="470547"/>
                  </a:lnTo>
                  <a:lnTo>
                    <a:pt x="774280" y="35090"/>
                  </a:lnTo>
                  <a:lnTo>
                    <a:pt x="0" y="0"/>
                  </a:lnTo>
                  <a:lnTo>
                    <a:pt x="0" y="110299"/>
                  </a:lnTo>
                  <a:lnTo>
                    <a:pt x="705739" y="142303"/>
                  </a:lnTo>
                  <a:lnTo>
                    <a:pt x="875969" y="470547"/>
                  </a:lnTo>
                  <a:lnTo>
                    <a:pt x="1214462" y="1123391"/>
                  </a:lnTo>
                  <a:lnTo>
                    <a:pt x="1235290" y="1163497"/>
                  </a:lnTo>
                  <a:lnTo>
                    <a:pt x="1218653" y="1189494"/>
                  </a:lnTo>
                  <a:lnTo>
                    <a:pt x="1098664" y="1377251"/>
                  </a:lnTo>
                  <a:lnTo>
                    <a:pt x="629894" y="2110333"/>
                  </a:lnTo>
                  <a:lnTo>
                    <a:pt x="760742" y="2110333"/>
                  </a:lnTo>
                  <a:lnTo>
                    <a:pt x="1229448" y="1377251"/>
                  </a:lnTo>
                  <a:lnTo>
                    <a:pt x="1349438" y="1189507"/>
                  </a:lnTo>
                  <a:lnTo>
                    <a:pt x="1362443" y="1169225"/>
                  </a:lnTo>
                  <a:close/>
                </a:path>
                <a:path w="5422900" h="2110740">
                  <a:moveTo>
                    <a:pt x="5422328" y="2110333"/>
                  </a:moveTo>
                  <a:lnTo>
                    <a:pt x="5414200" y="2098281"/>
                  </a:lnTo>
                  <a:lnTo>
                    <a:pt x="5392483" y="2083625"/>
                  </a:lnTo>
                  <a:lnTo>
                    <a:pt x="5365902" y="2078253"/>
                  </a:lnTo>
                  <a:lnTo>
                    <a:pt x="5339334" y="2083625"/>
                  </a:lnTo>
                  <a:lnTo>
                    <a:pt x="5317617" y="2098281"/>
                  </a:lnTo>
                  <a:lnTo>
                    <a:pt x="5309476" y="2110333"/>
                  </a:lnTo>
                  <a:lnTo>
                    <a:pt x="5422328" y="2110333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3433981" y="0"/>
            <a:ext cx="4854575" cy="5054600"/>
          </a:xfrm>
          <a:custGeom>
            <a:avLst/>
            <a:gdLst/>
            <a:ahLst/>
            <a:cxnLst/>
            <a:rect l="l" t="t" r="r" b="b"/>
            <a:pathLst>
              <a:path w="4854575" h="5054600">
                <a:moveTo>
                  <a:pt x="541586" y="1257299"/>
                </a:moveTo>
                <a:lnTo>
                  <a:pt x="468796" y="1257299"/>
                </a:lnTo>
                <a:lnTo>
                  <a:pt x="469714" y="1244599"/>
                </a:lnTo>
                <a:lnTo>
                  <a:pt x="527349" y="1244599"/>
                </a:lnTo>
                <a:lnTo>
                  <a:pt x="1629334" y="0"/>
                </a:lnTo>
                <a:lnTo>
                  <a:pt x="1648768" y="0"/>
                </a:lnTo>
                <a:lnTo>
                  <a:pt x="541586" y="1257299"/>
                </a:lnTo>
                <a:close/>
              </a:path>
              <a:path w="4854575" h="5054600">
                <a:moveTo>
                  <a:pt x="1610653" y="698499"/>
                </a:moveTo>
                <a:lnTo>
                  <a:pt x="1577510" y="698499"/>
                </a:lnTo>
                <a:lnTo>
                  <a:pt x="1592513" y="685799"/>
                </a:lnTo>
                <a:lnTo>
                  <a:pt x="1662545" y="0"/>
                </a:lnTo>
                <a:lnTo>
                  <a:pt x="1680454" y="0"/>
                </a:lnTo>
                <a:lnTo>
                  <a:pt x="1610653" y="698499"/>
                </a:lnTo>
                <a:close/>
              </a:path>
              <a:path w="4854575" h="5054600">
                <a:moveTo>
                  <a:pt x="2372042" y="977899"/>
                </a:moveTo>
                <a:lnTo>
                  <a:pt x="2300633" y="977899"/>
                </a:lnTo>
                <a:lnTo>
                  <a:pt x="1697216" y="0"/>
                </a:lnTo>
                <a:lnTo>
                  <a:pt x="1712761" y="0"/>
                </a:lnTo>
                <a:lnTo>
                  <a:pt x="2315328" y="965199"/>
                </a:lnTo>
                <a:lnTo>
                  <a:pt x="2371124" y="965199"/>
                </a:lnTo>
                <a:lnTo>
                  <a:pt x="2372042" y="977899"/>
                </a:lnTo>
                <a:close/>
              </a:path>
              <a:path w="4854575" h="5054600">
                <a:moveTo>
                  <a:pt x="2364006" y="965199"/>
                </a:moveTo>
                <a:lnTo>
                  <a:pt x="2347244" y="965199"/>
                </a:lnTo>
                <a:lnTo>
                  <a:pt x="2580069" y="380999"/>
                </a:lnTo>
                <a:lnTo>
                  <a:pt x="2571681" y="368299"/>
                </a:lnTo>
                <a:lnTo>
                  <a:pt x="2564628" y="368299"/>
                </a:lnTo>
                <a:lnTo>
                  <a:pt x="2559210" y="355599"/>
                </a:lnTo>
                <a:lnTo>
                  <a:pt x="2555730" y="342899"/>
                </a:lnTo>
                <a:lnTo>
                  <a:pt x="2553893" y="342899"/>
                </a:lnTo>
                <a:lnTo>
                  <a:pt x="2554123" y="330199"/>
                </a:lnTo>
                <a:lnTo>
                  <a:pt x="2555730" y="317499"/>
                </a:lnTo>
                <a:lnTo>
                  <a:pt x="1753106" y="0"/>
                </a:lnTo>
                <a:lnTo>
                  <a:pt x="1801785" y="0"/>
                </a:lnTo>
                <a:lnTo>
                  <a:pt x="2562849" y="304799"/>
                </a:lnTo>
                <a:lnTo>
                  <a:pt x="2653121" y="304799"/>
                </a:lnTo>
                <a:lnTo>
                  <a:pt x="2658137" y="317499"/>
                </a:lnTo>
                <a:lnTo>
                  <a:pt x="2718670" y="317499"/>
                </a:lnTo>
                <a:lnTo>
                  <a:pt x="2662040" y="330199"/>
                </a:lnTo>
                <a:lnTo>
                  <a:pt x="2659572" y="342899"/>
                </a:lnTo>
                <a:lnTo>
                  <a:pt x="2651076" y="368299"/>
                </a:lnTo>
                <a:lnTo>
                  <a:pt x="2637501" y="380999"/>
                </a:lnTo>
                <a:lnTo>
                  <a:pt x="2596831" y="380999"/>
                </a:lnTo>
                <a:lnTo>
                  <a:pt x="2364006" y="965199"/>
                </a:lnTo>
                <a:close/>
              </a:path>
              <a:path w="4854575" h="5054600">
                <a:moveTo>
                  <a:pt x="2718670" y="317499"/>
                </a:moveTo>
                <a:lnTo>
                  <a:pt x="2658137" y="317499"/>
                </a:lnTo>
                <a:lnTo>
                  <a:pt x="3888621" y="38099"/>
                </a:lnTo>
                <a:lnTo>
                  <a:pt x="2569796" y="0"/>
                </a:lnTo>
                <a:lnTo>
                  <a:pt x="3066791" y="0"/>
                </a:lnTo>
                <a:lnTo>
                  <a:pt x="3907678" y="25399"/>
                </a:lnTo>
                <a:lnTo>
                  <a:pt x="4093508" y="25399"/>
                </a:lnTo>
                <a:lnTo>
                  <a:pt x="4013987" y="38099"/>
                </a:lnTo>
                <a:lnTo>
                  <a:pt x="4014217" y="38099"/>
                </a:lnTo>
                <a:lnTo>
                  <a:pt x="4012617" y="50799"/>
                </a:lnTo>
                <a:lnTo>
                  <a:pt x="3907908" y="50799"/>
                </a:lnTo>
                <a:lnTo>
                  <a:pt x="2718670" y="317499"/>
                </a:lnTo>
                <a:close/>
              </a:path>
              <a:path w="4854575" h="5054600">
                <a:moveTo>
                  <a:pt x="4093508" y="25399"/>
                </a:moveTo>
                <a:lnTo>
                  <a:pt x="3907678" y="25399"/>
                </a:lnTo>
                <a:lnTo>
                  <a:pt x="3914178" y="12699"/>
                </a:lnTo>
                <a:lnTo>
                  <a:pt x="3925415" y="0"/>
                </a:lnTo>
                <a:lnTo>
                  <a:pt x="4005419" y="0"/>
                </a:lnTo>
                <a:lnTo>
                  <a:pt x="4011002" y="12699"/>
                </a:lnTo>
                <a:lnTo>
                  <a:pt x="4173030" y="12699"/>
                </a:lnTo>
                <a:lnTo>
                  <a:pt x="4093508" y="25399"/>
                </a:lnTo>
                <a:close/>
              </a:path>
              <a:path w="4854575" h="5054600">
                <a:moveTo>
                  <a:pt x="4173030" y="12699"/>
                </a:moveTo>
                <a:lnTo>
                  <a:pt x="4011002" y="12699"/>
                </a:lnTo>
                <a:lnTo>
                  <a:pt x="4145469" y="0"/>
                </a:lnTo>
                <a:lnTo>
                  <a:pt x="4252552" y="0"/>
                </a:lnTo>
                <a:lnTo>
                  <a:pt x="4173030" y="12699"/>
                </a:lnTo>
                <a:close/>
              </a:path>
              <a:path w="4854575" h="5054600">
                <a:moveTo>
                  <a:pt x="4578977" y="990599"/>
                </a:moveTo>
                <a:lnTo>
                  <a:pt x="2290071" y="990599"/>
                </a:lnTo>
                <a:lnTo>
                  <a:pt x="2290301" y="977899"/>
                </a:lnTo>
                <a:lnTo>
                  <a:pt x="2376634" y="977899"/>
                </a:lnTo>
                <a:lnTo>
                  <a:pt x="3907908" y="50799"/>
                </a:lnTo>
                <a:lnTo>
                  <a:pt x="4012617" y="50799"/>
                </a:lnTo>
                <a:lnTo>
                  <a:pt x="4008993" y="63499"/>
                </a:lnTo>
                <a:lnTo>
                  <a:pt x="4003562" y="63499"/>
                </a:lnTo>
                <a:lnTo>
                  <a:pt x="3996537" y="76199"/>
                </a:lnTo>
                <a:lnTo>
                  <a:pt x="4578977" y="990599"/>
                </a:lnTo>
                <a:close/>
              </a:path>
              <a:path w="4854575" h="5054600">
                <a:moveTo>
                  <a:pt x="2653121" y="304799"/>
                </a:moveTo>
                <a:lnTo>
                  <a:pt x="2562849" y="304799"/>
                </a:lnTo>
                <a:lnTo>
                  <a:pt x="2569191" y="292099"/>
                </a:lnTo>
                <a:lnTo>
                  <a:pt x="2577084" y="292099"/>
                </a:lnTo>
                <a:lnTo>
                  <a:pt x="2586355" y="279399"/>
                </a:lnTo>
                <a:lnTo>
                  <a:pt x="2633511" y="279399"/>
                </a:lnTo>
                <a:lnTo>
                  <a:pt x="2648106" y="292099"/>
                </a:lnTo>
                <a:lnTo>
                  <a:pt x="2653121" y="304799"/>
                </a:lnTo>
                <a:close/>
              </a:path>
              <a:path w="4854575" h="5054600">
                <a:moveTo>
                  <a:pt x="580932" y="1257299"/>
                </a:moveTo>
                <a:lnTo>
                  <a:pt x="543193" y="1257299"/>
                </a:lnTo>
                <a:lnTo>
                  <a:pt x="1544984" y="761999"/>
                </a:lnTo>
                <a:lnTo>
                  <a:pt x="1543058" y="749299"/>
                </a:lnTo>
                <a:lnTo>
                  <a:pt x="1542487" y="749299"/>
                </a:lnTo>
                <a:lnTo>
                  <a:pt x="1543338" y="736599"/>
                </a:lnTo>
                <a:lnTo>
                  <a:pt x="1545673" y="723899"/>
                </a:lnTo>
                <a:lnTo>
                  <a:pt x="1553186" y="711199"/>
                </a:lnTo>
                <a:lnTo>
                  <a:pt x="1564099" y="698499"/>
                </a:lnTo>
                <a:lnTo>
                  <a:pt x="1631178" y="698499"/>
                </a:lnTo>
                <a:lnTo>
                  <a:pt x="1642999" y="723899"/>
                </a:lnTo>
                <a:lnTo>
                  <a:pt x="1649267" y="736599"/>
                </a:lnTo>
                <a:lnTo>
                  <a:pt x="1649228" y="749299"/>
                </a:lnTo>
                <a:lnTo>
                  <a:pt x="1716612" y="774699"/>
                </a:lnTo>
                <a:lnTo>
                  <a:pt x="1552562" y="774699"/>
                </a:lnTo>
                <a:lnTo>
                  <a:pt x="580932" y="1257299"/>
                </a:lnTo>
                <a:close/>
              </a:path>
              <a:path w="4854575" h="5054600">
                <a:moveTo>
                  <a:pt x="1614728" y="800099"/>
                </a:moveTo>
                <a:lnTo>
                  <a:pt x="1577589" y="800099"/>
                </a:lnTo>
                <a:lnTo>
                  <a:pt x="1570191" y="787399"/>
                </a:lnTo>
                <a:lnTo>
                  <a:pt x="1557634" y="787399"/>
                </a:lnTo>
                <a:lnTo>
                  <a:pt x="1552562" y="774699"/>
                </a:lnTo>
                <a:lnTo>
                  <a:pt x="1642569" y="774699"/>
                </a:lnTo>
                <a:lnTo>
                  <a:pt x="1630608" y="787399"/>
                </a:lnTo>
                <a:lnTo>
                  <a:pt x="1614728" y="800099"/>
                </a:lnTo>
                <a:close/>
              </a:path>
              <a:path w="4854575" h="5054600">
                <a:moveTo>
                  <a:pt x="553296" y="1295399"/>
                </a:moveTo>
                <a:lnTo>
                  <a:pt x="446524" y="1295399"/>
                </a:lnTo>
                <a:lnTo>
                  <a:pt x="446524" y="1282699"/>
                </a:lnTo>
                <a:lnTo>
                  <a:pt x="449050" y="1282699"/>
                </a:lnTo>
                <a:lnTo>
                  <a:pt x="449968" y="1269999"/>
                </a:lnTo>
                <a:lnTo>
                  <a:pt x="555362" y="1269999"/>
                </a:lnTo>
                <a:lnTo>
                  <a:pt x="2282035" y="1015999"/>
                </a:lnTo>
                <a:lnTo>
                  <a:pt x="2282035" y="1003299"/>
                </a:lnTo>
                <a:lnTo>
                  <a:pt x="2282723" y="1003299"/>
                </a:lnTo>
                <a:lnTo>
                  <a:pt x="1642569" y="774699"/>
                </a:lnTo>
                <a:lnTo>
                  <a:pt x="1716612" y="774699"/>
                </a:lnTo>
                <a:lnTo>
                  <a:pt x="2289382" y="990599"/>
                </a:lnTo>
                <a:lnTo>
                  <a:pt x="4578977" y="990599"/>
                </a:lnTo>
                <a:lnTo>
                  <a:pt x="4603245" y="1028699"/>
                </a:lnTo>
                <a:lnTo>
                  <a:pt x="2285019" y="1028699"/>
                </a:lnTo>
                <a:lnTo>
                  <a:pt x="553296" y="1295399"/>
                </a:lnTo>
                <a:close/>
              </a:path>
              <a:path w="4854575" h="5054600">
                <a:moveTo>
                  <a:pt x="555362" y="1269999"/>
                </a:moveTo>
                <a:lnTo>
                  <a:pt x="454330" y="1269999"/>
                </a:lnTo>
                <a:lnTo>
                  <a:pt x="157903" y="1003299"/>
                </a:lnTo>
                <a:lnTo>
                  <a:pt x="88561" y="1003299"/>
                </a:lnTo>
                <a:lnTo>
                  <a:pt x="75742" y="977899"/>
                </a:lnTo>
                <a:lnTo>
                  <a:pt x="70737" y="965199"/>
                </a:lnTo>
                <a:lnTo>
                  <a:pt x="73611" y="939799"/>
                </a:lnTo>
                <a:lnTo>
                  <a:pt x="84428" y="927099"/>
                </a:lnTo>
                <a:lnTo>
                  <a:pt x="101695" y="914399"/>
                </a:lnTo>
                <a:lnTo>
                  <a:pt x="121653" y="901699"/>
                </a:lnTo>
                <a:lnTo>
                  <a:pt x="141999" y="901699"/>
                </a:lnTo>
                <a:lnTo>
                  <a:pt x="160429" y="914399"/>
                </a:lnTo>
                <a:lnTo>
                  <a:pt x="172168" y="927099"/>
                </a:lnTo>
                <a:lnTo>
                  <a:pt x="177707" y="952499"/>
                </a:lnTo>
                <a:lnTo>
                  <a:pt x="176961" y="965199"/>
                </a:lnTo>
                <a:lnTo>
                  <a:pt x="169843" y="990599"/>
                </a:lnTo>
                <a:lnTo>
                  <a:pt x="466041" y="1257299"/>
                </a:lnTo>
                <a:lnTo>
                  <a:pt x="580932" y="1257299"/>
                </a:lnTo>
                <a:lnTo>
                  <a:pt x="555362" y="1269999"/>
                </a:lnTo>
                <a:close/>
              </a:path>
              <a:path w="4854575" h="5054600">
                <a:moveTo>
                  <a:pt x="2344489" y="965199"/>
                </a:moveTo>
                <a:lnTo>
                  <a:pt x="2325430" y="965199"/>
                </a:lnTo>
                <a:lnTo>
                  <a:pt x="2325660" y="952499"/>
                </a:lnTo>
                <a:lnTo>
                  <a:pt x="2343800" y="952499"/>
                </a:lnTo>
                <a:lnTo>
                  <a:pt x="2344489" y="965199"/>
                </a:lnTo>
                <a:close/>
              </a:path>
              <a:path w="4854575" h="5054600">
                <a:moveTo>
                  <a:pt x="123060" y="1015999"/>
                </a:moveTo>
                <a:lnTo>
                  <a:pt x="104949" y="1003299"/>
                </a:lnTo>
                <a:lnTo>
                  <a:pt x="141256" y="1003299"/>
                </a:lnTo>
                <a:lnTo>
                  <a:pt x="123060" y="1015999"/>
                </a:lnTo>
                <a:close/>
              </a:path>
              <a:path w="4854575" h="5054600">
                <a:moveTo>
                  <a:pt x="4854018" y="1727199"/>
                </a:moveTo>
                <a:lnTo>
                  <a:pt x="2385818" y="1041399"/>
                </a:lnTo>
                <a:lnTo>
                  <a:pt x="2288693" y="1041399"/>
                </a:lnTo>
                <a:lnTo>
                  <a:pt x="2286856" y="1028699"/>
                </a:lnTo>
                <a:lnTo>
                  <a:pt x="4603245" y="1028699"/>
                </a:lnTo>
                <a:lnTo>
                  <a:pt x="4854018" y="1422399"/>
                </a:lnTo>
                <a:lnTo>
                  <a:pt x="4854018" y="1727199"/>
                </a:lnTo>
                <a:close/>
              </a:path>
              <a:path w="4854575" h="5054600">
                <a:moveTo>
                  <a:pt x="1601482" y="1866899"/>
                </a:moveTo>
                <a:lnTo>
                  <a:pt x="1576899" y="1866899"/>
                </a:lnTo>
                <a:lnTo>
                  <a:pt x="2294203" y="1041399"/>
                </a:lnTo>
                <a:lnTo>
                  <a:pt x="2385818" y="1041399"/>
                </a:lnTo>
                <a:lnTo>
                  <a:pt x="2404379" y="1054099"/>
                </a:lnTo>
                <a:lnTo>
                  <a:pt x="2307751" y="1054099"/>
                </a:lnTo>
                <a:lnTo>
                  <a:pt x="1601482" y="1866899"/>
                </a:lnTo>
                <a:close/>
              </a:path>
              <a:path w="4854575" h="5054600">
                <a:moveTo>
                  <a:pt x="1472504" y="4000499"/>
                </a:moveTo>
                <a:lnTo>
                  <a:pt x="1454288" y="4000499"/>
                </a:lnTo>
                <a:lnTo>
                  <a:pt x="2312343" y="1054099"/>
                </a:lnTo>
                <a:lnTo>
                  <a:pt x="2371123" y="1054099"/>
                </a:lnTo>
                <a:lnTo>
                  <a:pt x="2378869" y="1066799"/>
                </a:lnTo>
                <a:lnTo>
                  <a:pt x="2330023" y="1066799"/>
                </a:lnTo>
                <a:lnTo>
                  <a:pt x="1472504" y="4000499"/>
                </a:lnTo>
                <a:close/>
              </a:path>
              <a:path w="4854575" h="5054600">
                <a:moveTo>
                  <a:pt x="3719397" y="1917699"/>
                </a:moveTo>
                <a:lnTo>
                  <a:pt x="3619057" y="1917699"/>
                </a:lnTo>
                <a:lnTo>
                  <a:pt x="2374337" y="1054099"/>
                </a:lnTo>
                <a:lnTo>
                  <a:pt x="2404379" y="1054099"/>
                </a:lnTo>
                <a:lnTo>
                  <a:pt x="3629390" y="1892299"/>
                </a:lnTo>
                <a:lnTo>
                  <a:pt x="3697814" y="1892299"/>
                </a:lnTo>
                <a:lnTo>
                  <a:pt x="3711103" y="1904999"/>
                </a:lnTo>
                <a:lnTo>
                  <a:pt x="3719397" y="1917699"/>
                </a:lnTo>
                <a:close/>
              </a:path>
              <a:path w="4854575" h="5054600">
                <a:moveTo>
                  <a:pt x="3930870" y="3543299"/>
                </a:moveTo>
                <a:lnTo>
                  <a:pt x="3824559" y="3543299"/>
                </a:lnTo>
                <a:lnTo>
                  <a:pt x="3824789" y="3530599"/>
                </a:lnTo>
                <a:lnTo>
                  <a:pt x="2572263" y="3149599"/>
                </a:lnTo>
                <a:lnTo>
                  <a:pt x="2471463" y="3149599"/>
                </a:lnTo>
                <a:lnTo>
                  <a:pt x="2471004" y="3136899"/>
                </a:lnTo>
                <a:lnTo>
                  <a:pt x="2472658" y="3111499"/>
                </a:lnTo>
                <a:lnTo>
                  <a:pt x="2480619" y="3098799"/>
                </a:lnTo>
                <a:lnTo>
                  <a:pt x="2493703" y="3086099"/>
                </a:lnTo>
                <a:lnTo>
                  <a:pt x="2510726" y="3073399"/>
                </a:lnTo>
                <a:lnTo>
                  <a:pt x="2331860" y="1066799"/>
                </a:lnTo>
                <a:lnTo>
                  <a:pt x="2349770" y="1066799"/>
                </a:lnTo>
                <a:lnTo>
                  <a:pt x="2528636" y="3073399"/>
                </a:lnTo>
                <a:lnTo>
                  <a:pt x="2546743" y="3086099"/>
                </a:lnTo>
                <a:lnTo>
                  <a:pt x="2561901" y="3086099"/>
                </a:lnTo>
                <a:lnTo>
                  <a:pt x="2572711" y="3111499"/>
                </a:lnTo>
                <a:lnTo>
                  <a:pt x="2577773" y="3124199"/>
                </a:lnTo>
                <a:lnTo>
                  <a:pt x="2578232" y="3124199"/>
                </a:lnTo>
                <a:lnTo>
                  <a:pt x="2578232" y="3136899"/>
                </a:lnTo>
                <a:lnTo>
                  <a:pt x="2578461" y="3136899"/>
                </a:lnTo>
                <a:lnTo>
                  <a:pt x="3830988" y="3517899"/>
                </a:lnTo>
                <a:lnTo>
                  <a:pt x="3928115" y="3517899"/>
                </a:lnTo>
                <a:lnTo>
                  <a:pt x="3928574" y="3530599"/>
                </a:lnTo>
                <a:lnTo>
                  <a:pt x="3930410" y="3530599"/>
                </a:lnTo>
                <a:lnTo>
                  <a:pt x="3930870" y="3543299"/>
                </a:lnTo>
                <a:close/>
              </a:path>
              <a:path w="4854575" h="5054600">
                <a:moveTo>
                  <a:pt x="3914108" y="3505199"/>
                </a:moveTo>
                <a:lnTo>
                  <a:pt x="3843387" y="3505199"/>
                </a:lnTo>
                <a:lnTo>
                  <a:pt x="2356199" y="1066799"/>
                </a:lnTo>
                <a:lnTo>
                  <a:pt x="2378869" y="1066799"/>
                </a:lnTo>
                <a:lnTo>
                  <a:pt x="3858311" y="3492499"/>
                </a:lnTo>
                <a:lnTo>
                  <a:pt x="3922653" y="3492499"/>
                </a:lnTo>
                <a:lnTo>
                  <a:pt x="3914108" y="3505199"/>
                </a:lnTo>
                <a:close/>
              </a:path>
              <a:path w="4854575" h="5054600">
                <a:moveTo>
                  <a:pt x="552606" y="1308099"/>
                </a:moveTo>
                <a:lnTo>
                  <a:pt x="446065" y="1308099"/>
                </a:lnTo>
                <a:lnTo>
                  <a:pt x="445606" y="1295399"/>
                </a:lnTo>
                <a:lnTo>
                  <a:pt x="552836" y="1295399"/>
                </a:lnTo>
                <a:lnTo>
                  <a:pt x="552606" y="1308099"/>
                </a:lnTo>
                <a:close/>
              </a:path>
              <a:path w="4854575" h="5054600">
                <a:moveTo>
                  <a:pt x="124637" y="1536699"/>
                </a:moveTo>
                <a:lnTo>
                  <a:pt x="94301" y="1536699"/>
                </a:lnTo>
                <a:lnTo>
                  <a:pt x="449738" y="1320799"/>
                </a:lnTo>
                <a:lnTo>
                  <a:pt x="449279" y="1308099"/>
                </a:lnTo>
                <a:lnTo>
                  <a:pt x="549850" y="1308099"/>
                </a:lnTo>
                <a:lnTo>
                  <a:pt x="592425" y="1333499"/>
                </a:lnTo>
                <a:lnTo>
                  <a:pt x="459382" y="1333499"/>
                </a:lnTo>
                <a:lnTo>
                  <a:pt x="124637" y="1536699"/>
                </a:lnTo>
                <a:close/>
              </a:path>
              <a:path w="4854575" h="5054600">
                <a:moveTo>
                  <a:pt x="70163" y="2222499"/>
                </a:moveTo>
                <a:lnTo>
                  <a:pt x="29092" y="2222499"/>
                </a:lnTo>
                <a:lnTo>
                  <a:pt x="12420" y="2209799"/>
                </a:lnTo>
                <a:lnTo>
                  <a:pt x="2486" y="2184399"/>
                </a:lnTo>
                <a:lnTo>
                  <a:pt x="0" y="2171699"/>
                </a:lnTo>
                <a:lnTo>
                  <a:pt x="5672" y="2146299"/>
                </a:lnTo>
                <a:lnTo>
                  <a:pt x="17389" y="2133599"/>
                </a:lnTo>
                <a:lnTo>
                  <a:pt x="32938" y="2120899"/>
                </a:lnTo>
                <a:lnTo>
                  <a:pt x="69503" y="2120899"/>
                </a:lnTo>
                <a:lnTo>
                  <a:pt x="467189" y="1333499"/>
                </a:lnTo>
                <a:lnTo>
                  <a:pt x="529875" y="1333499"/>
                </a:lnTo>
                <a:lnTo>
                  <a:pt x="528038" y="1346199"/>
                </a:lnTo>
                <a:lnTo>
                  <a:pt x="483262" y="1346199"/>
                </a:lnTo>
                <a:lnTo>
                  <a:pt x="85576" y="2133599"/>
                </a:lnTo>
                <a:lnTo>
                  <a:pt x="98449" y="2146299"/>
                </a:lnTo>
                <a:lnTo>
                  <a:pt x="105724" y="2158999"/>
                </a:lnTo>
                <a:lnTo>
                  <a:pt x="106887" y="2171699"/>
                </a:lnTo>
                <a:lnTo>
                  <a:pt x="101419" y="2197099"/>
                </a:lnTo>
                <a:lnTo>
                  <a:pt x="88084" y="2209799"/>
                </a:lnTo>
                <a:lnTo>
                  <a:pt x="70163" y="2222499"/>
                </a:lnTo>
                <a:close/>
              </a:path>
              <a:path w="4854575" h="5054600">
                <a:moveTo>
                  <a:pt x="1577962" y="1955799"/>
                </a:moveTo>
                <a:lnTo>
                  <a:pt x="1521564" y="1955799"/>
                </a:lnTo>
                <a:lnTo>
                  <a:pt x="1506998" y="1943099"/>
                </a:lnTo>
                <a:lnTo>
                  <a:pt x="1498029" y="1930399"/>
                </a:lnTo>
                <a:lnTo>
                  <a:pt x="1495087" y="1904999"/>
                </a:lnTo>
                <a:lnTo>
                  <a:pt x="1498603" y="1892299"/>
                </a:lnTo>
                <a:lnTo>
                  <a:pt x="540667" y="1333499"/>
                </a:lnTo>
                <a:lnTo>
                  <a:pt x="592425" y="1333499"/>
                </a:lnTo>
                <a:lnTo>
                  <a:pt x="1507786" y="1879599"/>
                </a:lnTo>
                <a:lnTo>
                  <a:pt x="1590447" y="1879599"/>
                </a:lnTo>
                <a:lnTo>
                  <a:pt x="1598659" y="1892299"/>
                </a:lnTo>
                <a:lnTo>
                  <a:pt x="1602416" y="1904999"/>
                </a:lnTo>
                <a:lnTo>
                  <a:pt x="1601393" y="1917699"/>
                </a:lnTo>
                <a:lnTo>
                  <a:pt x="1595269" y="1943099"/>
                </a:lnTo>
                <a:lnTo>
                  <a:pt x="1587509" y="1943099"/>
                </a:lnTo>
                <a:lnTo>
                  <a:pt x="1577962" y="1955799"/>
                </a:lnTo>
                <a:close/>
              </a:path>
              <a:path w="4854575" h="5054600">
                <a:moveTo>
                  <a:pt x="1465080" y="4025899"/>
                </a:moveTo>
                <a:lnTo>
                  <a:pt x="1415713" y="4025899"/>
                </a:lnTo>
                <a:lnTo>
                  <a:pt x="507830" y="1346199"/>
                </a:lnTo>
                <a:lnTo>
                  <a:pt x="525053" y="1346199"/>
                </a:lnTo>
                <a:lnTo>
                  <a:pt x="1432934" y="4013199"/>
                </a:lnTo>
                <a:lnTo>
                  <a:pt x="1468792" y="4013199"/>
                </a:lnTo>
                <a:lnTo>
                  <a:pt x="1465080" y="4025899"/>
                </a:lnTo>
                <a:close/>
              </a:path>
              <a:path w="4854575" h="5054600">
                <a:moveTo>
                  <a:pt x="62120" y="1625599"/>
                </a:moveTo>
                <a:lnTo>
                  <a:pt x="41548" y="1625599"/>
                </a:lnTo>
                <a:lnTo>
                  <a:pt x="22785" y="1612899"/>
                </a:lnTo>
                <a:lnTo>
                  <a:pt x="8197" y="1600199"/>
                </a:lnTo>
                <a:lnTo>
                  <a:pt x="785" y="1574799"/>
                </a:lnTo>
                <a:lnTo>
                  <a:pt x="1596" y="1562099"/>
                </a:lnTo>
                <a:lnTo>
                  <a:pt x="10070" y="1536699"/>
                </a:lnTo>
                <a:lnTo>
                  <a:pt x="25648" y="1523999"/>
                </a:lnTo>
                <a:lnTo>
                  <a:pt x="43575" y="1523999"/>
                </a:lnTo>
                <a:lnTo>
                  <a:pt x="62127" y="1511299"/>
                </a:lnTo>
                <a:lnTo>
                  <a:pt x="79603" y="1523999"/>
                </a:lnTo>
                <a:lnTo>
                  <a:pt x="94301" y="1536699"/>
                </a:lnTo>
                <a:lnTo>
                  <a:pt x="124637" y="1536699"/>
                </a:lnTo>
                <a:lnTo>
                  <a:pt x="103715" y="1549399"/>
                </a:lnTo>
                <a:lnTo>
                  <a:pt x="107608" y="1574799"/>
                </a:lnTo>
                <a:lnTo>
                  <a:pt x="105064" y="1587499"/>
                </a:lnTo>
                <a:lnTo>
                  <a:pt x="96450" y="1600199"/>
                </a:lnTo>
                <a:lnTo>
                  <a:pt x="82132" y="1612899"/>
                </a:lnTo>
                <a:lnTo>
                  <a:pt x="62120" y="1625599"/>
                </a:lnTo>
                <a:close/>
              </a:path>
              <a:path w="4854575" h="5054600">
                <a:moveTo>
                  <a:pt x="3880124" y="3492499"/>
                </a:moveTo>
                <a:lnTo>
                  <a:pt x="3861985" y="3492499"/>
                </a:lnTo>
                <a:lnTo>
                  <a:pt x="3665438" y="1993899"/>
                </a:lnTo>
                <a:lnTo>
                  <a:pt x="3646912" y="1981199"/>
                </a:lnTo>
                <a:lnTo>
                  <a:pt x="3631226" y="1968499"/>
                </a:lnTo>
                <a:lnTo>
                  <a:pt x="3619846" y="1955799"/>
                </a:lnTo>
                <a:lnTo>
                  <a:pt x="3614235" y="1943099"/>
                </a:lnTo>
                <a:lnTo>
                  <a:pt x="3613923" y="1930399"/>
                </a:lnTo>
                <a:lnTo>
                  <a:pt x="3614665" y="1930399"/>
                </a:lnTo>
                <a:lnTo>
                  <a:pt x="3616398" y="1917699"/>
                </a:lnTo>
                <a:lnTo>
                  <a:pt x="3719397" y="1917699"/>
                </a:lnTo>
                <a:lnTo>
                  <a:pt x="4854018" y="1790699"/>
                </a:lnTo>
                <a:lnTo>
                  <a:pt x="4854018" y="1816099"/>
                </a:lnTo>
                <a:lnTo>
                  <a:pt x="3721463" y="1943099"/>
                </a:lnTo>
                <a:lnTo>
                  <a:pt x="3717965" y="1955799"/>
                </a:lnTo>
                <a:lnTo>
                  <a:pt x="3710011" y="1968499"/>
                </a:lnTo>
                <a:lnTo>
                  <a:pt x="3698312" y="1981199"/>
                </a:lnTo>
                <a:lnTo>
                  <a:pt x="3683577" y="1981199"/>
                </a:lnTo>
                <a:lnTo>
                  <a:pt x="3880124" y="3492499"/>
                </a:lnTo>
                <a:close/>
              </a:path>
              <a:path w="4854575" h="5054600">
                <a:moveTo>
                  <a:pt x="1590447" y="1879599"/>
                </a:moveTo>
                <a:lnTo>
                  <a:pt x="1507786" y="1879599"/>
                </a:lnTo>
                <a:lnTo>
                  <a:pt x="1522288" y="1866899"/>
                </a:lnTo>
                <a:lnTo>
                  <a:pt x="1539587" y="1854199"/>
                </a:lnTo>
                <a:lnTo>
                  <a:pt x="1558093" y="1854199"/>
                </a:lnTo>
                <a:lnTo>
                  <a:pt x="1576210" y="1866899"/>
                </a:lnTo>
                <a:lnTo>
                  <a:pt x="1601482" y="1866899"/>
                </a:lnTo>
                <a:lnTo>
                  <a:pt x="1590447" y="1879599"/>
                </a:lnTo>
                <a:close/>
              </a:path>
              <a:path w="4854575" h="5054600">
                <a:moveTo>
                  <a:pt x="3697814" y="1892299"/>
                </a:moveTo>
                <a:lnTo>
                  <a:pt x="3636127" y="1892299"/>
                </a:lnTo>
                <a:lnTo>
                  <a:pt x="3643855" y="1879599"/>
                </a:lnTo>
                <a:lnTo>
                  <a:pt x="3680909" y="1879599"/>
                </a:lnTo>
                <a:lnTo>
                  <a:pt x="3697814" y="1892299"/>
                </a:lnTo>
                <a:close/>
              </a:path>
              <a:path w="4854575" h="5054600">
                <a:moveTo>
                  <a:pt x="1468792" y="4013199"/>
                </a:moveTo>
                <a:lnTo>
                  <a:pt x="1434771" y="4013199"/>
                </a:lnTo>
                <a:lnTo>
                  <a:pt x="1537178" y="1968499"/>
                </a:lnTo>
                <a:lnTo>
                  <a:pt x="1531667" y="1955799"/>
                </a:lnTo>
                <a:lnTo>
                  <a:pt x="1567081" y="1955799"/>
                </a:lnTo>
                <a:lnTo>
                  <a:pt x="1555317" y="1968499"/>
                </a:lnTo>
                <a:lnTo>
                  <a:pt x="1454288" y="4000499"/>
                </a:lnTo>
                <a:lnTo>
                  <a:pt x="1472504" y="4000499"/>
                </a:lnTo>
                <a:lnTo>
                  <a:pt x="1468792" y="4013199"/>
                </a:lnTo>
                <a:close/>
              </a:path>
              <a:path w="4854575" h="5054600">
                <a:moveTo>
                  <a:pt x="3922653" y="3492499"/>
                </a:moveTo>
                <a:lnTo>
                  <a:pt x="3900101" y="3492499"/>
                </a:lnTo>
                <a:lnTo>
                  <a:pt x="4854018" y="2082799"/>
                </a:lnTo>
                <a:lnTo>
                  <a:pt x="4854018" y="2108199"/>
                </a:lnTo>
                <a:lnTo>
                  <a:pt x="3922653" y="3492499"/>
                </a:lnTo>
                <a:close/>
              </a:path>
              <a:path w="4854575" h="5054600">
                <a:moveTo>
                  <a:pt x="1487122" y="4038599"/>
                </a:moveTo>
                <a:lnTo>
                  <a:pt x="1404463" y="4038599"/>
                </a:lnTo>
                <a:lnTo>
                  <a:pt x="1406070" y="4025899"/>
                </a:lnTo>
                <a:lnTo>
                  <a:pt x="1475412" y="4025899"/>
                </a:lnTo>
                <a:lnTo>
                  <a:pt x="2478352" y="3162299"/>
                </a:lnTo>
                <a:lnTo>
                  <a:pt x="2474218" y="3149599"/>
                </a:lnTo>
                <a:lnTo>
                  <a:pt x="2572263" y="3149599"/>
                </a:lnTo>
                <a:lnTo>
                  <a:pt x="2564707" y="3162299"/>
                </a:lnTo>
                <a:lnTo>
                  <a:pt x="2554697" y="3174999"/>
                </a:lnTo>
                <a:lnTo>
                  <a:pt x="2490062" y="3174999"/>
                </a:lnTo>
                <a:lnTo>
                  <a:pt x="1487122" y="4038599"/>
                </a:lnTo>
                <a:close/>
              </a:path>
              <a:path w="4854575" h="5054600">
                <a:moveTo>
                  <a:pt x="2528866" y="3187699"/>
                </a:moveTo>
                <a:lnTo>
                  <a:pt x="2507914" y="3187699"/>
                </a:lnTo>
                <a:lnTo>
                  <a:pt x="2498515" y="3174999"/>
                </a:lnTo>
                <a:lnTo>
                  <a:pt x="2542621" y="3174999"/>
                </a:lnTo>
                <a:lnTo>
                  <a:pt x="2528866" y="3187699"/>
                </a:lnTo>
                <a:close/>
              </a:path>
              <a:path w="4854575" h="5054600">
                <a:moveTo>
                  <a:pt x="3922374" y="3517899"/>
                </a:moveTo>
                <a:lnTo>
                  <a:pt x="3834891" y="3517899"/>
                </a:lnTo>
                <a:lnTo>
                  <a:pt x="3835810" y="3505199"/>
                </a:lnTo>
                <a:lnTo>
                  <a:pt x="3920997" y="3505199"/>
                </a:lnTo>
                <a:lnTo>
                  <a:pt x="3922374" y="3517899"/>
                </a:lnTo>
                <a:close/>
              </a:path>
              <a:path w="4854575" h="5054600">
                <a:moveTo>
                  <a:pt x="1494469" y="4076699"/>
                </a:moveTo>
                <a:lnTo>
                  <a:pt x="1387701" y="4076699"/>
                </a:lnTo>
                <a:lnTo>
                  <a:pt x="1387701" y="4063999"/>
                </a:lnTo>
                <a:lnTo>
                  <a:pt x="1389538" y="4063999"/>
                </a:lnTo>
                <a:lnTo>
                  <a:pt x="1390916" y="4051299"/>
                </a:lnTo>
                <a:lnTo>
                  <a:pt x="1491026" y="4051299"/>
                </a:lnTo>
                <a:lnTo>
                  <a:pt x="3824330" y="3543299"/>
                </a:lnTo>
                <a:lnTo>
                  <a:pt x="3930640" y="3543299"/>
                </a:lnTo>
                <a:lnTo>
                  <a:pt x="3930181" y="3555999"/>
                </a:lnTo>
                <a:lnTo>
                  <a:pt x="3969037" y="3568699"/>
                </a:lnTo>
                <a:lnTo>
                  <a:pt x="3827773" y="3568699"/>
                </a:lnTo>
                <a:lnTo>
                  <a:pt x="1494469" y="4063999"/>
                </a:lnTo>
                <a:lnTo>
                  <a:pt x="1494469" y="4076699"/>
                </a:lnTo>
                <a:close/>
              </a:path>
              <a:path w="4854575" h="5054600">
                <a:moveTo>
                  <a:pt x="3469982" y="4229099"/>
                </a:moveTo>
                <a:lnTo>
                  <a:pt x="3450064" y="4216399"/>
                </a:lnTo>
                <a:lnTo>
                  <a:pt x="3434694" y="4203699"/>
                </a:lnTo>
                <a:lnTo>
                  <a:pt x="3426471" y="4178299"/>
                </a:lnTo>
                <a:lnTo>
                  <a:pt x="3425911" y="4165599"/>
                </a:lnTo>
                <a:lnTo>
                  <a:pt x="3433532" y="4140199"/>
                </a:lnTo>
                <a:lnTo>
                  <a:pt x="3446544" y="4127499"/>
                </a:lnTo>
                <a:lnTo>
                  <a:pt x="3463065" y="4114799"/>
                </a:lnTo>
                <a:lnTo>
                  <a:pt x="3499660" y="4114799"/>
                </a:lnTo>
                <a:lnTo>
                  <a:pt x="3841550" y="3581399"/>
                </a:lnTo>
                <a:lnTo>
                  <a:pt x="3836499" y="3581399"/>
                </a:lnTo>
                <a:lnTo>
                  <a:pt x="3834662" y="3568699"/>
                </a:lnTo>
                <a:lnTo>
                  <a:pt x="3919618" y="3568699"/>
                </a:lnTo>
                <a:lnTo>
                  <a:pt x="3915945" y="3581399"/>
                </a:lnTo>
                <a:lnTo>
                  <a:pt x="3925394" y="3594099"/>
                </a:lnTo>
                <a:lnTo>
                  <a:pt x="3856705" y="3594099"/>
                </a:lnTo>
                <a:lnTo>
                  <a:pt x="3514814" y="4127499"/>
                </a:lnTo>
                <a:lnTo>
                  <a:pt x="3526327" y="4140199"/>
                </a:lnTo>
                <a:lnTo>
                  <a:pt x="3532006" y="4165599"/>
                </a:lnTo>
                <a:lnTo>
                  <a:pt x="3531443" y="4178299"/>
                </a:lnTo>
                <a:lnTo>
                  <a:pt x="3524228" y="4203699"/>
                </a:lnTo>
                <a:lnTo>
                  <a:pt x="3509476" y="4216399"/>
                </a:lnTo>
                <a:lnTo>
                  <a:pt x="3490590" y="4216399"/>
                </a:lnTo>
                <a:lnTo>
                  <a:pt x="3469982" y="4229099"/>
                </a:lnTo>
                <a:close/>
              </a:path>
              <a:path w="4854575" h="5054600">
                <a:moveTo>
                  <a:pt x="4854018" y="3911599"/>
                </a:moveTo>
                <a:lnTo>
                  <a:pt x="4815101" y="3911599"/>
                </a:lnTo>
                <a:lnTo>
                  <a:pt x="4798264" y="3898899"/>
                </a:lnTo>
                <a:lnTo>
                  <a:pt x="4786141" y="3886199"/>
                </a:lnTo>
                <a:lnTo>
                  <a:pt x="4779486" y="3873499"/>
                </a:lnTo>
                <a:lnTo>
                  <a:pt x="4779052" y="3860799"/>
                </a:lnTo>
                <a:lnTo>
                  <a:pt x="3924211" y="3568699"/>
                </a:lnTo>
                <a:lnTo>
                  <a:pt x="3969037" y="3568699"/>
                </a:lnTo>
                <a:lnTo>
                  <a:pt x="4785022" y="3835399"/>
                </a:lnTo>
                <a:lnTo>
                  <a:pt x="4854018" y="3835399"/>
                </a:lnTo>
                <a:lnTo>
                  <a:pt x="4854018" y="3911599"/>
                </a:lnTo>
                <a:close/>
              </a:path>
              <a:path w="4854575" h="5054600">
                <a:moveTo>
                  <a:pt x="4633181" y="4597399"/>
                </a:moveTo>
                <a:lnTo>
                  <a:pt x="4593092" y="4597399"/>
                </a:lnTo>
                <a:lnTo>
                  <a:pt x="4577224" y="4584699"/>
                </a:lnTo>
                <a:lnTo>
                  <a:pt x="4568735" y="4559299"/>
                </a:lnTo>
                <a:lnTo>
                  <a:pt x="4566834" y="4546599"/>
                </a:lnTo>
                <a:lnTo>
                  <a:pt x="4571218" y="4521199"/>
                </a:lnTo>
                <a:lnTo>
                  <a:pt x="4581587" y="4508499"/>
                </a:lnTo>
                <a:lnTo>
                  <a:pt x="3901250" y="3594099"/>
                </a:lnTo>
                <a:lnTo>
                  <a:pt x="3925394" y="3594099"/>
                </a:lnTo>
                <a:lnTo>
                  <a:pt x="4596281" y="4495799"/>
                </a:lnTo>
                <a:lnTo>
                  <a:pt x="4649784" y="4495799"/>
                </a:lnTo>
                <a:lnTo>
                  <a:pt x="4663787" y="4508499"/>
                </a:lnTo>
                <a:lnTo>
                  <a:pt x="4672846" y="4533899"/>
                </a:lnTo>
                <a:lnTo>
                  <a:pt x="4673747" y="4559299"/>
                </a:lnTo>
                <a:lnTo>
                  <a:pt x="4666855" y="4571999"/>
                </a:lnTo>
                <a:lnTo>
                  <a:pt x="4652536" y="4584699"/>
                </a:lnTo>
                <a:lnTo>
                  <a:pt x="4633181" y="4597399"/>
                </a:lnTo>
                <a:close/>
              </a:path>
              <a:path w="4854575" h="5054600">
                <a:moveTo>
                  <a:pt x="4854018" y="3835399"/>
                </a:moveTo>
                <a:lnTo>
                  <a:pt x="4785022" y="3835399"/>
                </a:lnTo>
                <a:lnTo>
                  <a:pt x="4796685" y="3822699"/>
                </a:lnTo>
                <a:lnTo>
                  <a:pt x="4812374" y="3809999"/>
                </a:lnTo>
                <a:lnTo>
                  <a:pt x="4854018" y="3809999"/>
                </a:lnTo>
                <a:lnTo>
                  <a:pt x="4854018" y="3835399"/>
                </a:lnTo>
                <a:close/>
              </a:path>
              <a:path w="4854575" h="5054600">
                <a:moveTo>
                  <a:pt x="1487811" y="4051299"/>
                </a:moveTo>
                <a:lnTo>
                  <a:pt x="1394360" y="4051299"/>
                </a:lnTo>
                <a:lnTo>
                  <a:pt x="1395278" y="4038599"/>
                </a:lnTo>
                <a:lnTo>
                  <a:pt x="1487352" y="4038599"/>
                </a:lnTo>
                <a:lnTo>
                  <a:pt x="1487811" y="4051299"/>
                </a:lnTo>
                <a:close/>
              </a:path>
              <a:path w="4854575" h="5054600">
                <a:moveTo>
                  <a:pt x="1493091" y="4089399"/>
                </a:moveTo>
                <a:lnTo>
                  <a:pt x="1388619" y="4089399"/>
                </a:lnTo>
                <a:lnTo>
                  <a:pt x="1387930" y="4076699"/>
                </a:lnTo>
                <a:lnTo>
                  <a:pt x="1494010" y="4076699"/>
                </a:lnTo>
                <a:lnTo>
                  <a:pt x="1493091" y="4089399"/>
                </a:lnTo>
                <a:close/>
              </a:path>
              <a:path w="4854575" h="5054600">
                <a:moveTo>
                  <a:pt x="1488729" y="4102099"/>
                </a:moveTo>
                <a:lnTo>
                  <a:pt x="1393211" y="4102099"/>
                </a:lnTo>
                <a:lnTo>
                  <a:pt x="1392752" y="4089399"/>
                </a:lnTo>
                <a:lnTo>
                  <a:pt x="1489877" y="4089399"/>
                </a:lnTo>
                <a:lnTo>
                  <a:pt x="1488729" y="4102099"/>
                </a:lnTo>
                <a:close/>
              </a:path>
              <a:path w="4854575" h="5054600">
                <a:moveTo>
                  <a:pt x="614780" y="4965699"/>
                </a:moveTo>
                <a:lnTo>
                  <a:pt x="589574" y="4965699"/>
                </a:lnTo>
                <a:lnTo>
                  <a:pt x="1398033" y="4102099"/>
                </a:lnTo>
                <a:lnTo>
                  <a:pt x="1482070" y="4102099"/>
                </a:lnTo>
                <a:lnTo>
                  <a:pt x="1479315" y="4114799"/>
                </a:lnTo>
                <a:lnTo>
                  <a:pt x="1411351" y="4114799"/>
                </a:lnTo>
                <a:lnTo>
                  <a:pt x="614780" y="4965699"/>
                </a:lnTo>
                <a:close/>
              </a:path>
              <a:path w="4854575" h="5054600">
                <a:moveTo>
                  <a:pt x="1765410" y="5054599"/>
                </a:moveTo>
                <a:lnTo>
                  <a:pt x="1724367" y="5054599"/>
                </a:lnTo>
                <a:lnTo>
                  <a:pt x="1708065" y="5041899"/>
                </a:lnTo>
                <a:lnTo>
                  <a:pt x="1697445" y="5016499"/>
                </a:lnTo>
                <a:lnTo>
                  <a:pt x="1694815" y="5003799"/>
                </a:lnTo>
                <a:lnTo>
                  <a:pt x="1698794" y="4991099"/>
                </a:lnTo>
                <a:lnTo>
                  <a:pt x="1708585" y="4965699"/>
                </a:lnTo>
                <a:lnTo>
                  <a:pt x="1723391" y="4952999"/>
                </a:lnTo>
                <a:lnTo>
                  <a:pt x="1448777" y="4127499"/>
                </a:lnTo>
                <a:lnTo>
                  <a:pt x="1420305" y="4127499"/>
                </a:lnTo>
                <a:lnTo>
                  <a:pt x="1418928" y="4114799"/>
                </a:lnTo>
                <a:lnTo>
                  <a:pt x="1465998" y="4114799"/>
                </a:lnTo>
                <a:lnTo>
                  <a:pt x="1740612" y="4952999"/>
                </a:lnTo>
                <a:lnTo>
                  <a:pt x="1759422" y="4952999"/>
                </a:lnTo>
                <a:lnTo>
                  <a:pt x="1776575" y="4965699"/>
                </a:lnTo>
                <a:lnTo>
                  <a:pt x="1790499" y="4965699"/>
                </a:lnTo>
                <a:lnTo>
                  <a:pt x="1799622" y="4991099"/>
                </a:lnTo>
                <a:lnTo>
                  <a:pt x="1802219" y="5003799"/>
                </a:lnTo>
                <a:lnTo>
                  <a:pt x="1796637" y="5029199"/>
                </a:lnTo>
                <a:lnTo>
                  <a:pt x="1783994" y="5041899"/>
                </a:lnTo>
                <a:lnTo>
                  <a:pt x="1765410" y="5054599"/>
                </a:lnTo>
                <a:close/>
              </a:path>
              <a:path w="4854575" h="5054600">
                <a:moveTo>
                  <a:pt x="581624" y="5054599"/>
                </a:moveTo>
                <a:lnTo>
                  <a:pt x="541126" y="5054599"/>
                </a:lnTo>
                <a:lnTo>
                  <a:pt x="522987" y="5041899"/>
                </a:lnTo>
                <a:lnTo>
                  <a:pt x="510584" y="5029199"/>
                </a:lnTo>
                <a:lnTo>
                  <a:pt x="506081" y="5003799"/>
                </a:lnTo>
                <a:lnTo>
                  <a:pt x="509457" y="4991099"/>
                </a:lnTo>
                <a:lnTo>
                  <a:pt x="520691" y="4965699"/>
                </a:lnTo>
                <a:lnTo>
                  <a:pt x="536103" y="4952999"/>
                </a:lnTo>
                <a:lnTo>
                  <a:pt x="572353" y="4952999"/>
                </a:lnTo>
                <a:lnTo>
                  <a:pt x="589574" y="4965699"/>
                </a:lnTo>
                <a:lnTo>
                  <a:pt x="614780" y="4965699"/>
                </a:lnTo>
                <a:lnTo>
                  <a:pt x="602891" y="4978399"/>
                </a:lnTo>
                <a:lnTo>
                  <a:pt x="611322" y="4991099"/>
                </a:lnTo>
                <a:lnTo>
                  <a:pt x="613511" y="5003799"/>
                </a:lnTo>
                <a:lnTo>
                  <a:pt x="609414" y="5029199"/>
                </a:lnTo>
                <a:lnTo>
                  <a:pt x="598988" y="5041899"/>
                </a:lnTo>
                <a:lnTo>
                  <a:pt x="581624" y="5054599"/>
                </a:lnTo>
                <a:close/>
              </a:path>
            </a:pathLst>
          </a:custGeom>
          <a:solidFill>
            <a:srgbClr val="20E4F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45424" y="0"/>
            <a:ext cx="5957570" cy="4838700"/>
          </a:xfrm>
          <a:custGeom>
            <a:avLst/>
            <a:gdLst/>
            <a:ahLst/>
            <a:cxnLst/>
            <a:rect l="l" t="t" r="r" b="b"/>
            <a:pathLst>
              <a:path w="5957569" h="4838700">
                <a:moveTo>
                  <a:pt x="552728" y="1028699"/>
                </a:moveTo>
                <a:lnTo>
                  <a:pt x="527349" y="1028699"/>
                </a:lnTo>
                <a:lnTo>
                  <a:pt x="1431763" y="0"/>
                </a:lnTo>
                <a:lnTo>
                  <a:pt x="1455277" y="0"/>
                </a:lnTo>
                <a:lnTo>
                  <a:pt x="552728" y="1028699"/>
                </a:lnTo>
                <a:close/>
              </a:path>
              <a:path w="5957569" h="4838700">
                <a:moveTo>
                  <a:pt x="1610653" y="469899"/>
                </a:moveTo>
                <a:lnTo>
                  <a:pt x="1592513" y="469899"/>
                </a:lnTo>
                <a:lnTo>
                  <a:pt x="1640678" y="0"/>
                </a:lnTo>
                <a:lnTo>
                  <a:pt x="1658861" y="0"/>
                </a:lnTo>
                <a:lnTo>
                  <a:pt x="1610653" y="469899"/>
                </a:lnTo>
                <a:close/>
              </a:path>
              <a:path w="5957569" h="4838700">
                <a:moveTo>
                  <a:pt x="2367450" y="749299"/>
                </a:moveTo>
                <a:lnTo>
                  <a:pt x="2300633" y="749299"/>
                </a:lnTo>
                <a:lnTo>
                  <a:pt x="1832078" y="0"/>
                </a:lnTo>
                <a:lnTo>
                  <a:pt x="1852918" y="0"/>
                </a:lnTo>
                <a:lnTo>
                  <a:pt x="2315328" y="736599"/>
                </a:lnTo>
                <a:lnTo>
                  <a:pt x="2366761" y="736599"/>
                </a:lnTo>
                <a:lnTo>
                  <a:pt x="2367450" y="749299"/>
                </a:lnTo>
                <a:close/>
              </a:path>
              <a:path w="5957569" h="4838700">
                <a:moveTo>
                  <a:pt x="2364006" y="736599"/>
                </a:moveTo>
                <a:lnTo>
                  <a:pt x="2347244" y="736599"/>
                </a:lnTo>
                <a:lnTo>
                  <a:pt x="2580069" y="152399"/>
                </a:lnTo>
                <a:lnTo>
                  <a:pt x="2571681" y="152399"/>
                </a:lnTo>
                <a:lnTo>
                  <a:pt x="2564628" y="139699"/>
                </a:lnTo>
                <a:lnTo>
                  <a:pt x="2559210" y="126999"/>
                </a:lnTo>
                <a:lnTo>
                  <a:pt x="2555730" y="114299"/>
                </a:lnTo>
                <a:lnTo>
                  <a:pt x="2553893" y="114299"/>
                </a:lnTo>
                <a:lnTo>
                  <a:pt x="2554123" y="101599"/>
                </a:lnTo>
                <a:lnTo>
                  <a:pt x="2555730" y="101599"/>
                </a:lnTo>
                <a:lnTo>
                  <a:pt x="2304018" y="0"/>
                </a:lnTo>
                <a:lnTo>
                  <a:pt x="2352697" y="0"/>
                </a:lnTo>
                <a:lnTo>
                  <a:pt x="2562848" y="76199"/>
                </a:lnTo>
                <a:lnTo>
                  <a:pt x="2648106" y="76199"/>
                </a:lnTo>
                <a:lnTo>
                  <a:pt x="2658137" y="88899"/>
                </a:lnTo>
                <a:lnTo>
                  <a:pt x="2725162" y="88899"/>
                </a:lnTo>
                <a:lnTo>
                  <a:pt x="2662040" y="101599"/>
                </a:lnTo>
                <a:lnTo>
                  <a:pt x="2659572" y="126999"/>
                </a:lnTo>
                <a:lnTo>
                  <a:pt x="2651076" y="139699"/>
                </a:lnTo>
                <a:lnTo>
                  <a:pt x="2637501" y="152399"/>
                </a:lnTo>
                <a:lnTo>
                  <a:pt x="2619792" y="165099"/>
                </a:lnTo>
                <a:lnTo>
                  <a:pt x="2596831" y="165099"/>
                </a:lnTo>
                <a:lnTo>
                  <a:pt x="2364006" y="736599"/>
                </a:lnTo>
                <a:close/>
              </a:path>
              <a:path w="5957569" h="4838700">
                <a:moveTo>
                  <a:pt x="2725162" y="88899"/>
                </a:moveTo>
                <a:lnTo>
                  <a:pt x="2658137" y="88899"/>
                </a:lnTo>
                <a:lnTo>
                  <a:pt x="3083729" y="0"/>
                </a:lnTo>
                <a:lnTo>
                  <a:pt x="3167018" y="0"/>
                </a:lnTo>
                <a:lnTo>
                  <a:pt x="2725162" y="88899"/>
                </a:lnTo>
                <a:close/>
              </a:path>
              <a:path w="5957569" h="4838700">
                <a:moveTo>
                  <a:pt x="4575187" y="761999"/>
                </a:moveTo>
                <a:lnTo>
                  <a:pt x="2292597" y="761999"/>
                </a:lnTo>
                <a:lnTo>
                  <a:pt x="2293056" y="749299"/>
                </a:lnTo>
                <a:lnTo>
                  <a:pt x="2376634" y="749299"/>
                </a:lnTo>
                <a:lnTo>
                  <a:pt x="3636289" y="0"/>
                </a:lnTo>
                <a:lnTo>
                  <a:pt x="4087811" y="0"/>
                </a:lnTo>
                <a:lnTo>
                  <a:pt x="4575187" y="761999"/>
                </a:lnTo>
                <a:close/>
              </a:path>
              <a:path w="5957569" h="4838700">
                <a:moveTo>
                  <a:pt x="2648106" y="76199"/>
                </a:moveTo>
                <a:lnTo>
                  <a:pt x="2569191" y="76199"/>
                </a:lnTo>
                <a:lnTo>
                  <a:pt x="2577084" y="63499"/>
                </a:lnTo>
                <a:lnTo>
                  <a:pt x="2586355" y="63499"/>
                </a:lnTo>
                <a:lnTo>
                  <a:pt x="2596831" y="50799"/>
                </a:lnTo>
                <a:lnTo>
                  <a:pt x="2615903" y="50799"/>
                </a:lnTo>
                <a:lnTo>
                  <a:pt x="2633511" y="63499"/>
                </a:lnTo>
                <a:lnTo>
                  <a:pt x="2648106" y="76199"/>
                </a:lnTo>
                <a:close/>
              </a:path>
              <a:path w="5957569" h="4838700">
                <a:moveTo>
                  <a:pt x="555362" y="1054099"/>
                </a:moveTo>
                <a:lnTo>
                  <a:pt x="450657" y="1054099"/>
                </a:lnTo>
                <a:lnTo>
                  <a:pt x="451116" y="1041399"/>
                </a:lnTo>
                <a:lnTo>
                  <a:pt x="543193" y="1041399"/>
                </a:lnTo>
                <a:lnTo>
                  <a:pt x="1544984" y="533399"/>
                </a:lnTo>
                <a:lnTo>
                  <a:pt x="1543058" y="533399"/>
                </a:lnTo>
                <a:lnTo>
                  <a:pt x="1542487" y="520699"/>
                </a:lnTo>
                <a:lnTo>
                  <a:pt x="1543337" y="507999"/>
                </a:lnTo>
                <a:lnTo>
                  <a:pt x="1545673" y="507999"/>
                </a:lnTo>
                <a:lnTo>
                  <a:pt x="1553186" y="482599"/>
                </a:lnTo>
                <a:lnTo>
                  <a:pt x="1564099" y="482599"/>
                </a:lnTo>
                <a:lnTo>
                  <a:pt x="1577510" y="469899"/>
                </a:lnTo>
                <a:lnTo>
                  <a:pt x="1614556" y="469899"/>
                </a:lnTo>
                <a:lnTo>
                  <a:pt x="1631178" y="482599"/>
                </a:lnTo>
                <a:lnTo>
                  <a:pt x="1642999" y="495299"/>
                </a:lnTo>
                <a:lnTo>
                  <a:pt x="1649267" y="507999"/>
                </a:lnTo>
                <a:lnTo>
                  <a:pt x="1649228" y="533399"/>
                </a:lnTo>
                <a:lnTo>
                  <a:pt x="1684792" y="546099"/>
                </a:lnTo>
                <a:lnTo>
                  <a:pt x="1552562" y="546099"/>
                </a:lnTo>
                <a:lnTo>
                  <a:pt x="555362" y="1054099"/>
                </a:lnTo>
                <a:close/>
              </a:path>
              <a:path w="5957569" h="4838700">
                <a:moveTo>
                  <a:pt x="1614728" y="571499"/>
                </a:moveTo>
                <a:lnTo>
                  <a:pt x="1570191" y="571499"/>
                </a:lnTo>
                <a:lnTo>
                  <a:pt x="1563525" y="558799"/>
                </a:lnTo>
                <a:lnTo>
                  <a:pt x="1557634" y="558799"/>
                </a:lnTo>
                <a:lnTo>
                  <a:pt x="1552562" y="546099"/>
                </a:lnTo>
                <a:lnTo>
                  <a:pt x="1642569" y="546099"/>
                </a:lnTo>
                <a:lnTo>
                  <a:pt x="1630607" y="558799"/>
                </a:lnTo>
                <a:lnTo>
                  <a:pt x="1614728" y="571499"/>
                </a:lnTo>
                <a:close/>
              </a:path>
              <a:path w="5957569" h="4838700">
                <a:moveTo>
                  <a:pt x="553296" y="1079499"/>
                </a:moveTo>
                <a:lnTo>
                  <a:pt x="446065" y="1079499"/>
                </a:lnTo>
                <a:lnTo>
                  <a:pt x="445606" y="1066799"/>
                </a:lnTo>
                <a:lnTo>
                  <a:pt x="447213" y="1066799"/>
                </a:lnTo>
                <a:lnTo>
                  <a:pt x="447442" y="1054099"/>
                </a:lnTo>
                <a:lnTo>
                  <a:pt x="555362" y="1054099"/>
                </a:lnTo>
                <a:lnTo>
                  <a:pt x="2282035" y="787399"/>
                </a:lnTo>
                <a:lnTo>
                  <a:pt x="2282494" y="774699"/>
                </a:lnTo>
                <a:lnTo>
                  <a:pt x="2282723" y="774699"/>
                </a:lnTo>
                <a:lnTo>
                  <a:pt x="1642569" y="546099"/>
                </a:lnTo>
                <a:lnTo>
                  <a:pt x="1684792" y="546099"/>
                </a:lnTo>
                <a:lnTo>
                  <a:pt x="2289382" y="761999"/>
                </a:lnTo>
                <a:lnTo>
                  <a:pt x="4575187" y="761999"/>
                </a:lnTo>
                <a:lnTo>
                  <a:pt x="4599555" y="800099"/>
                </a:lnTo>
                <a:lnTo>
                  <a:pt x="2285019" y="800099"/>
                </a:lnTo>
                <a:lnTo>
                  <a:pt x="553296" y="1066799"/>
                </a:lnTo>
                <a:lnTo>
                  <a:pt x="553296" y="1079499"/>
                </a:lnTo>
                <a:close/>
              </a:path>
              <a:path w="5957569" h="4838700">
                <a:moveTo>
                  <a:pt x="141256" y="787399"/>
                </a:moveTo>
                <a:lnTo>
                  <a:pt x="104949" y="787399"/>
                </a:lnTo>
                <a:lnTo>
                  <a:pt x="88561" y="774699"/>
                </a:lnTo>
                <a:lnTo>
                  <a:pt x="75742" y="749299"/>
                </a:lnTo>
                <a:lnTo>
                  <a:pt x="70737" y="736599"/>
                </a:lnTo>
                <a:lnTo>
                  <a:pt x="73611" y="711199"/>
                </a:lnTo>
                <a:lnTo>
                  <a:pt x="84428" y="698499"/>
                </a:lnTo>
                <a:lnTo>
                  <a:pt x="101695" y="685799"/>
                </a:lnTo>
                <a:lnTo>
                  <a:pt x="121653" y="673099"/>
                </a:lnTo>
                <a:lnTo>
                  <a:pt x="141999" y="685799"/>
                </a:lnTo>
                <a:lnTo>
                  <a:pt x="160429" y="698499"/>
                </a:lnTo>
                <a:lnTo>
                  <a:pt x="172168" y="711199"/>
                </a:lnTo>
                <a:lnTo>
                  <a:pt x="177707" y="723899"/>
                </a:lnTo>
                <a:lnTo>
                  <a:pt x="176961" y="749299"/>
                </a:lnTo>
                <a:lnTo>
                  <a:pt x="169843" y="761999"/>
                </a:lnTo>
                <a:lnTo>
                  <a:pt x="183947" y="774699"/>
                </a:lnTo>
                <a:lnTo>
                  <a:pt x="157903" y="774699"/>
                </a:lnTo>
                <a:lnTo>
                  <a:pt x="141256" y="787399"/>
                </a:lnTo>
                <a:close/>
              </a:path>
              <a:path w="5957569" h="4838700">
                <a:moveTo>
                  <a:pt x="541586" y="1041399"/>
                </a:moveTo>
                <a:lnTo>
                  <a:pt x="454330" y="1041399"/>
                </a:lnTo>
                <a:lnTo>
                  <a:pt x="157903" y="774699"/>
                </a:lnTo>
                <a:lnTo>
                  <a:pt x="183947" y="774699"/>
                </a:lnTo>
                <a:lnTo>
                  <a:pt x="466041" y="1028699"/>
                </a:lnTo>
                <a:lnTo>
                  <a:pt x="552728" y="1028699"/>
                </a:lnTo>
                <a:lnTo>
                  <a:pt x="541586" y="1041399"/>
                </a:lnTo>
                <a:close/>
              </a:path>
              <a:path w="5957569" h="4838700">
                <a:moveTo>
                  <a:pt x="5120022" y="1549399"/>
                </a:moveTo>
                <a:lnTo>
                  <a:pt x="5013712" y="1549399"/>
                </a:lnTo>
                <a:lnTo>
                  <a:pt x="2385818" y="812799"/>
                </a:lnTo>
                <a:lnTo>
                  <a:pt x="2286167" y="812799"/>
                </a:lnTo>
                <a:lnTo>
                  <a:pt x="2285937" y="800099"/>
                </a:lnTo>
                <a:lnTo>
                  <a:pt x="4599555" y="800099"/>
                </a:lnTo>
                <a:lnTo>
                  <a:pt x="5046317" y="1498599"/>
                </a:lnTo>
                <a:lnTo>
                  <a:pt x="5091321" y="1498599"/>
                </a:lnTo>
                <a:lnTo>
                  <a:pt x="5095913" y="1511299"/>
                </a:lnTo>
                <a:lnTo>
                  <a:pt x="5106704" y="1511299"/>
                </a:lnTo>
                <a:lnTo>
                  <a:pt x="5108541" y="1523999"/>
                </a:lnTo>
                <a:lnTo>
                  <a:pt x="5115660" y="1523999"/>
                </a:lnTo>
                <a:lnTo>
                  <a:pt x="5116807" y="1536699"/>
                </a:lnTo>
                <a:lnTo>
                  <a:pt x="5120022" y="1536699"/>
                </a:lnTo>
                <a:lnTo>
                  <a:pt x="5120022" y="1549399"/>
                </a:lnTo>
                <a:close/>
              </a:path>
              <a:path w="5957569" h="4838700">
                <a:moveTo>
                  <a:pt x="3719397" y="1689099"/>
                </a:moveTo>
                <a:lnTo>
                  <a:pt x="3619056" y="1689099"/>
                </a:lnTo>
                <a:lnTo>
                  <a:pt x="2374337" y="825499"/>
                </a:lnTo>
                <a:lnTo>
                  <a:pt x="2293744" y="825499"/>
                </a:lnTo>
                <a:lnTo>
                  <a:pt x="2292136" y="812799"/>
                </a:lnTo>
                <a:lnTo>
                  <a:pt x="2385818" y="812799"/>
                </a:lnTo>
                <a:lnTo>
                  <a:pt x="3629389" y="1676399"/>
                </a:lnTo>
                <a:lnTo>
                  <a:pt x="3711102" y="1676399"/>
                </a:lnTo>
                <a:lnTo>
                  <a:pt x="3719397" y="1689099"/>
                </a:lnTo>
                <a:close/>
              </a:path>
              <a:path w="5957569" h="4838700">
                <a:moveTo>
                  <a:pt x="1590447" y="1650999"/>
                </a:moveTo>
                <a:lnTo>
                  <a:pt x="1507786" y="1650999"/>
                </a:lnTo>
                <a:lnTo>
                  <a:pt x="1522288" y="1638299"/>
                </a:lnTo>
                <a:lnTo>
                  <a:pt x="1576899" y="1638299"/>
                </a:lnTo>
                <a:lnTo>
                  <a:pt x="2294203" y="825499"/>
                </a:lnTo>
                <a:lnTo>
                  <a:pt x="2371123" y="825499"/>
                </a:lnTo>
                <a:lnTo>
                  <a:pt x="2378869" y="838199"/>
                </a:lnTo>
                <a:lnTo>
                  <a:pt x="2307751" y="838199"/>
                </a:lnTo>
                <a:lnTo>
                  <a:pt x="1590447" y="1650999"/>
                </a:lnTo>
                <a:close/>
              </a:path>
              <a:path w="5957569" h="4838700">
                <a:moveTo>
                  <a:pt x="1472504" y="3771899"/>
                </a:moveTo>
                <a:lnTo>
                  <a:pt x="1454288" y="3771899"/>
                </a:lnTo>
                <a:lnTo>
                  <a:pt x="2312343" y="838199"/>
                </a:lnTo>
                <a:lnTo>
                  <a:pt x="2330023" y="838199"/>
                </a:lnTo>
                <a:lnTo>
                  <a:pt x="1472504" y="3771899"/>
                </a:lnTo>
                <a:close/>
              </a:path>
              <a:path w="5957569" h="4838700">
                <a:moveTo>
                  <a:pt x="2528636" y="2857499"/>
                </a:moveTo>
                <a:lnTo>
                  <a:pt x="2510726" y="2857499"/>
                </a:lnTo>
                <a:lnTo>
                  <a:pt x="2331860" y="838199"/>
                </a:lnTo>
                <a:lnTo>
                  <a:pt x="2349770" y="838199"/>
                </a:lnTo>
                <a:lnTo>
                  <a:pt x="2528636" y="2857499"/>
                </a:lnTo>
                <a:close/>
              </a:path>
              <a:path w="5957569" h="4838700">
                <a:moveTo>
                  <a:pt x="3914108" y="3276599"/>
                </a:moveTo>
                <a:lnTo>
                  <a:pt x="3843387" y="3276599"/>
                </a:lnTo>
                <a:lnTo>
                  <a:pt x="2356199" y="838199"/>
                </a:lnTo>
                <a:lnTo>
                  <a:pt x="2378869" y="838199"/>
                </a:lnTo>
                <a:lnTo>
                  <a:pt x="3858311" y="3263899"/>
                </a:lnTo>
                <a:lnTo>
                  <a:pt x="3922666" y="3263899"/>
                </a:lnTo>
                <a:lnTo>
                  <a:pt x="3914108" y="3276599"/>
                </a:lnTo>
                <a:close/>
              </a:path>
              <a:path w="5957569" h="4838700">
                <a:moveTo>
                  <a:pt x="524134" y="1028699"/>
                </a:moveTo>
                <a:lnTo>
                  <a:pt x="474766" y="1028699"/>
                </a:lnTo>
                <a:lnTo>
                  <a:pt x="475226" y="1015999"/>
                </a:lnTo>
                <a:lnTo>
                  <a:pt x="522757" y="1015999"/>
                </a:lnTo>
                <a:lnTo>
                  <a:pt x="524134" y="1028699"/>
                </a:lnTo>
                <a:close/>
              </a:path>
              <a:path w="5957569" h="4838700">
                <a:moveTo>
                  <a:pt x="124637" y="1308099"/>
                </a:moveTo>
                <a:lnTo>
                  <a:pt x="94301" y="1308099"/>
                </a:lnTo>
                <a:lnTo>
                  <a:pt x="449738" y="1092199"/>
                </a:lnTo>
                <a:lnTo>
                  <a:pt x="448590" y="1092199"/>
                </a:lnTo>
                <a:lnTo>
                  <a:pt x="448361" y="1079499"/>
                </a:lnTo>
                <a:lnTo>
                  <a:pt x="550540" y="1079499"/>
                </a:lnTo>
                <a:lnTo>
                  <a:pt x="549850" y="1092199"/>
                </a:lnTo>
                <a:lnTo>
                  <a:pt x="571622" y="1104899"/>
                </a:lnTo>
                <a:lnTo>
                  <a:pt x="459382" y="1104899"/>
                </a:lnTo>
                <a:lnTo>
                  <a:pt x="124637" y="1308099"/>
                </a:lnTo>
                <a:close/>
              </a:path>
              <a:path w="5957569" h="4838700">
                <a:moveTo>
                  <a:pt x="531942" y="1117599"/>
                </a:moveTo>
                <a:lnTo>
                  <a:pt x="465582" y="1117599"/>
                </a:lnTo>
                <a:lnTo>
                  <a:pt x="464204" y="1104899"/>
                </a:lnTo>
                <a:lnTo>
                  <a:pt x="532860" y="1104899"/>
                </a:lnTo>
                <a:lnTo>
                  <a:pt x="531942" y="1117599"/>
                </a:lnTo>
                <a:close/>
              </a:path>
              <a:path w="5957569" h="4838700">
                <a:moveTo>
                  <a:pt x="1567081" y="1739899"/>
                </a:moveTo>
                <a:lnTo>
                  <a:pt x="1526616" y="1739899"/>
                </a:lnTo>
                <a:lnTo>
                  <a:pt x="1521564" y="1727199"/>
                </a:lnTo>
                <a:lnTo>
                  <a:pt x="1506998" y="1714499"/>
                </a:lnTo>
                <a:lnTo>
                  <a:pt x="1498029" y="1701799"/>
                </a:lnTo>
                <a:lnTo>
                  <a:pt x="1495087" y="1689099"/>
                </a:lnTo>
                <a:lnTo>
                  <a:pt x="1498603" y="1663699"/>
                </a:lnTo>
                <a:lnTo>
                  <a:pt x="540667" y="1104899"/>
                </a:lnTo>
                <a:lnTo>
                  <a:pt x="571622" y="1104899"/>
                </a:lnTo>
                <a:lnTo>
                  <a:pt x="1507786" y="1650999"/>
                </a:lnTo>
                <a:lnTo>
                  <a:pt x="1590447" y="1650999"/>
                </a:lnTo>
                <a:lnTo>
                  <a:pt x="1598659" y="1663699"/>
                </a:lnTo>
                <a:lnTo>
                  <a:pt x="1602416" y="1676399"/>
                </a:lnTo>
                <a:lnTo>
                  <a:pt x="1601393" y="1701799"/>
                </a:lnTo>
                <a:lnTo>
                  <a:pt x="1595269" y="1714499"/>
                </a:lnTo>
                <a:lnTo>
                  <a:pt x="1587509" y="1727199"/>
                </a:lnTo>
                <a:lnTo>
                  <a:pt x="1577962" y="1727199"/>
                </a:lnTo>
                <a:lnTo>
                  <a:pt x="1567081" y="1739899"/>
                </a:lnTo>
                <a:close/>
              </a:path>
              <a:path w="5957569" h="4838700">
                <a:moveTo>
                  <a:pt x="70163" y="1993899"/>
                </a:moveTo>
                <a:lnTo>
                  <a:pt x="29092" y="1993899"/>
                </a:lnTo>
                <a:lnTo>
                  <a:pt x="12420" y="1981199"/>
                </a:lnTo>
                <a:lnTo>
                  <a:pt x="2486" y="1955799"/>
                </a:lnTo>
                <a:lnTo>
                  <a:pt x="0" y="1943099"/>
                </a:lnTo>
                <a:lnTo>
                  <a:pt x="5672" y="1917699"/>
                </a:lnTo>
                <a:lnTo>
                  <a:pt x="17389" y="1904999"/>
                </a:lnTo>
                <a:lnTo>
                  <a:pt x="32938" y="1892299"/>
                </a:lnTo>
                <a:lnTo>
                  <a:pt x="69503" y="1892299"/>
                </a:lnTo>
                <a:lnTo>
                  <a:pt x="467189" y="1117599"/>
                </a:lnTo>
                <a:lnTo>
                  <a:pt x="483262" y="1117599"/>
                </a:lnTo>
                <a:lnTo>
                  <a:pt x="85576" y="1904999"/>
                </a:lnTo>
                <a:lnTo>
                  <a:pt x="98449" y="1917699"/>
                </a:lnTo>
                <a:lnTo>
                  <a:pt x="105724" y="1930399"/>
                </a:lnTo>
                <a:lnTo>
                  <a:pt x="106887" y="1955799"/>
                </a:lnTo>
                <a:lnTo>
                  <a:pt x="101419" y="1968499"/>
                </a:lnTo>
                <a:lnTo>
                  <a:pt x="88084" y="1981199"/>
                </a:lnTo>
                <a:lnTo>
                  <a:pt x="70163" y="1993899"/>
                </a:lnTo>
                <a:close/>
              </a:path>
              <a:path w="5957569" h="4838700">
                <a:moveTo>
                  <a:pt x="503238" y="1130299"/>
                </a:moveTo>
                <a:lnTo>
                  <a:pt x="499105" y="1130299"/>
                </a:lnTo>
                <a:lnTo>
                  <a:pt x="497727" y="1117599"/>
                </a:lnTo>
                <a:lnTo>
                  <a:pt x="504157" y="1117599"/>
                </a:lnTo>
                <a:lnTo>
                  <a:pt x="503238" y="1130299"/>
                </a:lnTo>
                <a:close/>
              </a:path>
              <a:path w="5957569" h="4838700">
                <a:moveTo>
                  <a:pt x="1432934" y="3797299"/>
                </a:moveTo>
                <a:lnTo>
                  <a:pt x="1415713" y="3797299"/>
                </a:lnTo>
                <a:lnTo>
                  <a:pt x="507830" y="1117599"/>
                </a:lnTo>
                <a:lnTo>
                  <a:pt x="525053" y="1117599"/>
                </a:lnTo>
                <a:lnTo>
                  <a:pt x="1432934" y="3797299"/>
                </a:lnTo>
                <a:close/>
              </a:path>
              <a:path w="5957569" h="4838700">
                <a:moveTo>
                  <a:pt x="82132" y="1396999"/>
                </a:moveTo>
                <a:lnTo>
                  <a:pt x="41548" y="1396999"/>
                </a:lnTo>
                <a:lnTo>
                  <a:pt x="22785" y="1384299"/>
                </a:lnTo>
                <a:lnTo>
                  <a:pt x="8197" y="1371599"/>
                </a:lnTo>
                <a:lnTo>
                  <a:pt x="785" y="1358899"/>
                </a:lnTo>
                <a:lnTo>
                  <a:pt x="1596" y="1333499"/>
                </a:lnTo>
                <a:lnTo>
                  <a:pt x="10070" y="1308099"/>
                </a:lnTo>
                <a:lnTo>
                  <a:pt x="25648" y="1295399"/>
                </a:lnTo>
                <a:lnTo>
                  <a:pt x="79603" y="1295399"/>
                </a:lnTo>
                <a:lnTo>
                  <a:pt x="94301" y="1308099"/>
                </a:lnTo>
                <a:lnTo>
                  <a:pt x="124637" y="1308099"/>
                </a:lnTo>
                <a:lnTo>
                  <a:pt x="103715" y="1320799"/>
                </a:lnTo>
                <a:lnTo>
                  <a:pt x="107608" y="1346199"/>
                </a:lnTo>
                <a:lnTo>
                  <a:pt x="105064" y="1358899"/>
                </a:lnTo>
                <a:lnTo>
                  <a:pt x="96450" y="1384299"/>
                </a:lnTo>
                <a:lnTo>
                  <a:pt x="82132" y="1396999"/>
                </a:lnTo>
                <a:close/>
              </a:path>
              <a:path w="5957569" h="4838700">
                <a:moveTo>
                  <a:pt x="3880124" y="3263899"/>
                </a:moveTo>
                <a:lnTo>
                  <a:pt x="3861985" y="3263899"/>
                </a:lnTo>
                <a:lnTo>
                  <a:pt x="3665438" y="1765299"/>
                </a:lnTo>
                <a:lnTo>
                  <a:pt x="3646912" y="1752599"/>
                </a:lnTo>
                <a:lnTo>
                  <a:pt x="3631226" y="1752599"/>
                </a:lnTo>
                <a:lnTo>
                  <a:pt x="3619846" y="1727199"/>
                </a:lnTo>
                <a:lnTo>
                  <a:pt x="3614235" y="1714499"/>
                </a:lnTo>
                <a:lnTo>
                  <a:pt x="3613923" y="1701799"/>
                </a:lnTo>
                <a:lnTo>
                  <a:pt x="3614665" y="1701799"/>
                </a:lnTo>
                <a:lnTo>
                  <a:pt x="3616398" y="1689099"/>
                </a:lnTo>
                <a:lnTo>
                  <a:pt x="3719397" y="1689099"/>
                </a:lnTo>
                <a:lnTo>
                  <a:pt x="5013253" y="1549399"/>
                </a:lnTo>
                <a:lnTo>
                  <a:pt x="5120710" y="1549399"/>
                </a:lnTo>
                <a:lnTo>
                  <a:pt x="5120251" y="1562099"/>
                </a:lnTo>
                <a:lnTo>
                  <a:pt x="5015319" y="1562099"/>
                </a:lnTo>
                <a:lnTo>
                  <a:pt x="3721463" y="1714499"/>
                </a:lnTo>
                <a:lnTo>
                  <a:pt x="3717965" y="1727199"/>
                </a:lnTo>
                <a:lnTo>
                  <a:pt x="3710011" y="1739899"/>
                </a:lnTo>
                <a:lnTo>
                  <a:pt x="3698312" y="1752599"/>
                </a:lnTo>
                <a:lnTo>
                  <a:pt x="3683577" y="1765299"/>
                </a:lnTo>
                <a:lnTo>
                  <a:pt x="3880124" y="3263899"/>
                </a:lnTo>
                <a:close/>
              </a:path>
              <a:path w="5957569" h="4838700">
                <a:moveTo>
                  <a:pt x="5928139" y="1866899"/>
                </a:moveTo>
                <a:lnTo>
                  <a:pt x="5887154" y="1866899"/>
                </a:lnTo>
                <a:lnTo>
                  <a:pt x="5870008" y="1854199"/>
                </a:lnTo>
                <a:lnTo>
                  <a:pt x="5857620" y="1841499"/>
                </a:lnTo>
                <a:lnTo>
                  <a:pt x="5850700" y="1828799"/>
                </a:lnTo>
                <a:lnTo>
                  <a:pt x="5849957" y="1803399"/>
                </a:lnTo>
                <a:lnTo>
                  <a:pt x="5113595" y="1574799"/>
                </a:lnTo>
                <a:lnTo>
                  <a:pt x="5016238" y="1574799"/>
                </a:lnTo>
                <a:lnTo>
                  <a:pt x="5016008" y="1562099"/>
                </a:lnTo>
                <a:lnTo>
                  <a:pt x="5120251" y="1562099"/>
                </a:lnTo>
                <a:lnTo>
                  <a:pt x="5856613" y="1790699"/>
                </a:lnTo>
                <a:lnTo>
                  <a:pt x="5952046" y="1790699"/>
                </a:lnTo>
                <a:lnTo>
                  <a:pt x="5957518" y="1803399"/>
                </a:lnTo>
                <a:lnTo>
                  <a:pt x="5954659" y="1828799"/>
                </a:lnTo>
                <a:lnTo>
                  <a:pt x="5944241" y="1854199"/>
                </a:lnTo>
                <a:lnTo>
                  <a:pt x="5928139" y="1866899"/>
                </a:lnTo>
                <a:close/>
              </a:path>
              <a:path w="5957569" h="4838700">
                <a:moveTo>
                  <a:pt x="5109692" y="1587499"/>
                </a:moveTo>
                <a:lnTo>
                  <a:pt x="5023355" y="1587499"/>
                </a:lnTo>
                <a:lnTo>
                  <a:pt x="5021518" y="1574799"/>
                </a:lnTo>
                <a:lnTo>
                  <a:pt x="5110151" y="1574799"/>
                </a:lnTo>
                <a:lnTo>
                  <a:pt x="5109692" y="1587499"/>
                </a:lnTo>
                <a:close/>
              </a:path>
              <a:path w="5957569" h="4838700">
                <a:moveTo>
                  <a:pt x="3922666" y="3263899"/>
                </a:moveTo>
                <a:lnTo>
                  <a:pt x="3900101" y="3263899"/>
                </a:lnTo>
                <a:lnTo>
                  <a:pt x="5029554" y="1587499"/>
                </a:lnTo>
                <a:lnTo>
                  <a:pt x="5097522" y="1587499"/>
                </a:lnTo>
                <a:lnTo>
                  <a:pt x="5094996" y="1600199"/>
                </a:lnTo>
                <a:lnTo>
                  <a:pt x="5043793" y="1600199"/>
                </a:lnTo>
                <a:lnTo>
                  <a:pt x="3922666" y="3263899"/>
                </a:lnTo>
                <a:close/>
              </a:path>
              <a:path w="5957569" h="4838700">
                <a:moveTo>
                  <a:pt x="3711102" y="1676399"/>
                </a:moveTo>
                <a:lnTo>
                  <a:pt x="3629389" y="1676399"/>
                </a:lnTo>
                <a:lnTo>
                  <a:pt x="3636127" y="1663699"/>
                </a:lnTo>
                <a:lnTo>
                  <a:pt x="3643855" y="1663699"/>
                </a:lnTo>
                <a:lnTo>
                  <a:pt x="3652444" y="1650999"/>
                </a:lnTo>
                <a:lnTo>
                  <a:pt x="3680909" y="1650999"/>
                </a:lnTo>
                <a:lnTo>
                  <a:pt x="3697814" y="1663699"/>
                </a:lnTo>
                <a:lnTo>
                  <a:pt x="3711102" y="1676399"/>
                </a:lnTo>
                <a:close/>
              </a:path>
              <a:path w="5957569" h="4838700">
                <a:moveTo>
                  <a:pt x="1465079" y="3797299"/>
                </a:moveTo>
                <a:lnTo>
                  <a:pt x="1434771" y="3797299"/>
                </a:lnTo>
                <a:lnTo>
                  <a:pt x="1537177" y="1739899"/>
                </a:lnTo>
                <a:lnTo>
                  <a:pt x="1555317" y="1739899"/>
                </a:lnTo>
                <a:lnTo>
                  <a:pt x="1454288" y="3771899"/>
                </a:lnTo>
                <a:lnTo>
                  <a:pt x="1472504" y="3771899"/>
                </a:lnTo>
                <a:lnTo>
                  <a:pt x="1465079" y="3797299"/>
                </a:lnTo>
                <a:close/>
              </a:path>
              <a:path w="5957569" h="4838700">
                <a:moveTo>
                  <a:pt x="5952046" y="1790699"/>
                </a:moveTo>
                <a:lnTo>
                  <a:pt x="5856613" y="1790699"/>
                </a:lnTo>
                <a:lnTo>
                  <a:pt x="5868044" y="1777999"/>
                </a:lnTo>
                <a:lnTo>
                  <a:pt x="5883478" y="1765299"/>
                </a:lnTo>
                <a:lnTo>
                  <a:pt x="5920675" y="1765299"/>
                </a:lnTo>
                <a:lnTo>
                  <a:pt x="5939385" y="1777999"/>
                </a:lnTo>
                <a:lnTo>
                  <a:pt x="5952046" y="1790699"/>
                </a:lnTo>
                <a:close/>
              </a:path>
              <a:path w="5957569" h="4838700">
                <a:moveTo>
                  <a:pt x="1487122" y="3822699"/>
                </a:moveTo>
                <a:lnTo>
                  <a:pt x="1396886" y="3822699"/>
                </a:lnTo>
                <a:lnTo>
                  <a:pt x="1398263" y="3809999"/>
                </a:lnTo>
                <a:lnTo>
                  <a:pt x="1475412" y="3809999"/>
                </a:lnTo>
                <a:lnTo>
                  <a:pt x="2478351" y="2933699"/>
                </a:lnTo>
                <a:lnTo>
                  <a:pt x="2474218" y="2920999"/>
                </a:lnTo>
                <a:lnTo>
                  <a:pt x="2471463" y="2920999"/>
                </a:lnTo>
                <a:lnTo>
                  <a:pt x="2471004" y="2908299"/>
                </a:lnTo>
                <a:lnTo>
                  <a:pt x="2472658" y="2895599"/>
                </a:lnTo>
                <a:lnTo>
                  <a:pt x="2480619" y="2870199"/>
                </a:lnTo>
                <a:lnTo>
                  <a:pt x="2493703" y="2857499"/>
                </a:lnTo>
                <a:lnTo>
                  <a:pt x="2546743" y="2857499"/>
                </a:lnTo>
                <a:lnTo>
                  <a:pt x="2561901" y="2870199"/>
                </a:lnTo>
                <a:lnTo>
                  <a:pt x="2572711" y="2882899"/>
                </a:lnTo>
                <a:lnTo>
                  <a:pt x="2577773" y="2895599"/>
                </a:lnTo>
                <a:lnTo>
                  <a:pt x="2578232" y="2908299"/>
                </a:lnTo>
                <a:lnTo>
                  <a:pt x="2578461" y="2908299"/>
                </a:lnTo>
                <a:lnTo>
                  <a:pt x="2661963" y="2933699"/>
                </a:lnTo>
                <a:lnTo>
                  <a:pt x="2572262" y="2933699"/>
                </a:lnTo>
                <a:lnTo>
                  <a:pt x="2564707" y="2946399"/>
                </a:lnTo>
                <a:lnTo>
                  <a:pt x="2490062" y="2946399"/>
                </a:lnTo>
                <a:lnTo>
                  <a:pt x="1487122" y="3822699"/>
                </a:lnTo>
                <a:close/>
              </a:path>
              <a:path w="5957569" h="4838700">
                <a:moveTo>
                  <a:pt x="3930410" y="3314699"/>
                </a:moveTo>
                <a:lnTo>
                  <a:pt x="3824789" y="3314699"/>
                </a:lnTo>
                <a:lnTo>
                  <a:pt x="2572262" y="2933699"/>
                </a:lnTo>
                <a:lnTo>
                  <a:pt x="2661963" y="2933699"/>
                </a:lnTo>
                <a:lnTo>
                  <a:pt x="3830988" y="3289299"/>
                </a:lnTo>
                <a:lnTo>
                  <a:pt x="3926277" y="3289299"/>
                </a:lnTo>
                <a:lnTo>
                  <a:pt x="3926966" y="3301999"/>
                </a:lnTo>
                <a:lnTo>
                  <a:pt x="3929721" y="3301999"/>
                </a:lnTo>
                <a:lnTo>
                  <a:pt x="3930410" y="3314699"/>
                </a:lnTo>
                <a:close/>
              </a:path>
              <a:path w="5957569" h="4838700">
                <a:moveTo>
                  <a:pt x="2542621" y="2959099"/>
                </a:moveTo>
                <a:lnTo>
                  <a:pt x="2507914" y="2959099"/>
                </a:lnTo>
                <a:lnTo>
                  <a:pt x="2498514" y="2946399"/>
                </a:lnTo>
                <a:lnTo>
                  <a:pt x="2554697" y="2946399"/>
                </a:lnTo>
                <a:lnTo>
                  <a:pt x="2542621" y="2959099"/>
                </a:lnTo>
                <a:close/>
              </a:path>
              <a:path w="5957569" h="4838700">
                <a:moveTo>
                  <a:pt x="3920078" y="3289299"/>
                </a:moveTo>
                <a:lnTo>
                  <a:pt x="3837646" y="3289299"/>
                </a:lnTo>
                <a:lnTo>
                  <a:pt x="3838565" y="3276599"/>
                </a:lnTo>
                <a:lnTo>
                  <a:pt x="3918930" y="3276599"/>
                </a:lnTo>
                <a:lnTo>
                  <a:pt x="3920078" y="3289299"/>
                </a:lnTo>
                <a:close/>
              </a:path>
              <a:path w="5957569" h="4838700">
                <a:moveTo>
                  <a:pt x="1494469" y="3848099"/>
                </a:moveTo>
                <a:lnTo>
                  <a:pt x="1387701" y="3848099"/>
                </a:lnTo>
                <a:lnTo>
                  <a:pt x="1387930" y="3835399"/>
                </a:lnTo>
                <a:lnTo>
                  <a:pt x="1389538" y="3835399"/>
                </a:lnTo>
                <a:lnTo>
                  <a:pt x="1390916" y="3822699"/>
                </a:lnTo>
                <a:lnTo>
                  <a:pt x="1491025" y="3822699"/>
                </a:lnTo>
                <a:lnTo>
                  <a:pt x="3824330" y="3314699"/>
                </a:lnTo>
                <a:lnTo>
                  <a:pt x="3930640" y="3314699"/>
                </a:lnTo>
                <a:lnTo>
                  <a:pt x="3930640" y="3327399"/>
                </a:lnTo>
                <a:lnTo>
                  <a:pt x="3930181" y="3327399"/>
                </a:lnTo>
                <a:lnTo>
                  <a:pt x="3969037" y="3340099"/>
                </a:lnTo>
                <a:lnTo>
                  <a:pt x="3827773" y="3340099"/>
                </a:lnTo>
                <a:lnTo>
                  <a:pt x="1494469" y="3848099"/>
                </a:lnTo>
                <a:close/>
              </a:path>
              <a:path w="5957569" h="4838700">
                <a:moveTo>
                  <a:pt x="3921685" y="3352799"/>
                </a:moveTo>
                <a:lnTo>
                  <a:pt x="3832825" y="3352799"/>
                </a:lnTo>
                <a:lnTo>
                  <a:pt x="3832596" y="3340099"/>
                </a:lnTo>
                <a:lnTo>
                  <a:pt x="3921915" y="3340099"/>
                </a:lnTo>
                <a:lnTo>
                  <a:pt x="3921685" y="3352799"/>
                </a:lnTo>
                <a:close/>
              </a:path>
              <a:path w="5957569" h="4838700">
                <a:moveTo>
                  <a:pt x="4836315" y="3695699"/>
                </a:moveTo>
                <a:lnTo>
                  <a:pt x="4815101" y="3682999"/>
                </a:lnTo>
                <a:lnTo>
                  <a:pt x="4798264" y="3682999"/>
                </a:lnTo>
                <a:lnTo>
                  <a:pt x="4786141" y="3670299"/>
                </a:lnTo>
                <a:lnTo>
                  <a:pt x="4779486" y="3644899"/>
                </a:lnTo>
                <a:lnTo>
                  <a:pt x="4779052" y="3632199"/>
                </a:lnTo>
                <a:lnTo>
                  <a:pt x="3924211" y="3340099"/>
                </a:lnTo>
                <a:lnTo>
                  <a:pt x="3969037" y="3340099"/>
                </a:lnTo>
                <a:lnTo>
                  <a:pt x="4785022" y="3606799"/>
                </a:lnTo>
                <a:lnTo>
                  <a:pt x="4874206" y="3606799"/>
                </a:lnTo>
                <a:lnTo>
                  <a:pt x="4880454" y="3619499"/>
                </a:lnTo>
                <a:lnTo>
                  <a:pt x="4885932" y="3632199"/>
                </a:lnTo>
                <a:lnTo>
                  <a:pt x="4883295" y="3657599"/>
                </a:lnTo>
                <a:lnTo>
                  <a:pt x="4872543" y="3670299"/>
                </a:lnTo>
                <a:lnTo>
                  <a:pt x="4856172" y="3682999"/>
                </a:lnTo>
                <a:lnTo>
                  <a:pt x="4836315" y="3695699"/>
                </a:lnTo>
                <a:close/>
              </a:path>
              <a:path w="5957569" h="4838700">
                <a:moveTo>
                  <a:pt x="3490590" y="4000499"/>
                </a:moveTo>
                <a:lnTo>
                  <a:pt x="3469982" y="4000499"/>
                </a:lnTo>
                <a:lnTo>
                  <a:pt x="3450063" y="3987799"/>
                </a:lnTo>
                <a:lnTo>
                  <a:pt x="3434694" y="3975099"/>
                </a:lnTo>
                <a:lnTo>
                  <a:pt x="3426471" y="3962399"/>
                </a:lnTo>
                <a:lnTo>
                  <a:pt x="3425911" y="3936999"/>
                </a:lnTo>
                <a:lnTo>
                  <a:pt x="3433531" y="3911599"/>
                </a:lnTo>
                <a:lnTo>
                  <a:pt x="3446544" y="3898899"/>
                </a:lnTo>
                <a:lnTo>
                  <a:pt x="3499659" y="3898899"/>
                </a:lnTo>
                <a:lnTo>
                  <a:pt x="3841550" y="3352799"/>
                </a:lnTo>
                <a:lnTo>
                  <a:pt x="3915944" y="3352799"/>
                </a:lnTo>
                <a:lnTo>
                  <a:pt x="3925394" y="3365499"/>
                </a:lnTo>
                <a:lnTo>
                  <a:pt x="3856704" y="3365499"/>
                </a:lnTo>
                <a:lnTo>
                  <a:pt x="3514814" y="3898899"/>
                </a:lnTo>
                <a:lnTo>
                  <a:pt x="3526327" y="3924299"/>
                </a:lnTo>
                <a:lnTo>
                  <a:pt x="3532006" y="3936999"/>
                </a:lnTo>
                <a:lnTo>
                  <a:pt x="3531443" y="3949699"/>
                </a:lnTo>
                <a:lnTo>
                  <a:pt x="3524228" y="3975099"/>
                </a:lnTo>
                <a:lnTo>
                  <a:pt x="3509475" y="3987799"/>
                </a:lnTo>
                <a:lnTo>
                  <a:pt x="3490590" y="4000499"/>
                </a:lnTo>
                <a:close/>
              </a:path>
              <a:path w="5957569" h="4838700">
                <a:moveTo>
                  <a:pt x="4652536" y="4368799"/>
                </a:moveTo>
                <a:lnTo>
                  <a:pt x="4593092" y="4368799"/>
                </a:lnTo>
                <a:lnTo>
                  <a:pt x="4577224" y="4356099"/>
                </a:lnTo>
                <a:lnTo>
                  <a:pt x="4568735" y="4330699"/>
                </a:lnTo>
                <a:lnTo>
                  <a:pt x="4566834" y="4317999"/>
                </a:lnTo>
                <a:lnTo>
                  <a:pt x="4571218" y="4305299"/>
                </a:lnTo>
                <a:lnTo>
                  <a:pt x="4581586" y="4279899"/>
                </a:lnTo>
                <a:lnTo>
                  <a:pt x="3901250" y="3365499"/>
                </a:lnTo>
                <a:lnTo>
                  <a:pt x="3925394" y="3365499"/>
                </a:lnTo>
                <a:lnTo>
                  <a:pt x="4596281" y="4267199"/>
                </a:lnTo>
                <a:lnTo>
                  <a:pt x="4632703" y="4267199"/>
                </a:lnTo>
                <a:lnTo>
                  <a:pt x="4649784" y="4279899"/>
                </a:lnTo>
                <a:lnTo>
                  <a:pt x="4663787" y="4292599"/>
                </a:lnTo>
                <a:lnTo>
                  <a:pt x="4672846" y="4305299"/>
                </a:lnTo>
                <a:lnTo>
                  <a:pt x="4673746" y="4330699"/>
                </a:lnTo>
                <a:lnTo>
                  <a:pt x="4666854" y="4343399"/>
                </a:lnTo>
                <a:lnTo>
                  <a:pt x="4652536" y="4368799"/>
                </a:lnTo>
                <a:close/>
              </a:path>
              <a:path w="5957569" h="4838700">
                <a:moveTo>
                  <a:pt x="4874206" y="3606799"/>
                </a:moveTo>
                <a:lnTo>
                  <a:pt x="4785022" y="3606799"/>
                </a:lnTo>
                <a:lnTo>
                  <a:pt x="4796685" y="3594099"/>
                </a:lnTo>
                <a:lnTo>
                  <a:pt x="4812374" y="3594099"/>
                </a:lnTo>
                <a:lnTo>
                  <a:pt x="4830517" y="3581399"/>
                </a:lnTo>
                <a:lnTo>
                  <a:pt x="4849542" y="3581399"/>
                </a:lnTo>
                <a:lnTo>
                  <a:pt x="4867958" y="3594099"/>
                </a:lnTo>
                <a:lnTo>
                  <a:pt x="4874206" y="3606799"/>
                </a:lnTo>
                <a:close/>
              </a:path>
              <a:path w="5957569" h="4838700">
                <a:moveTo>
                  <a:pt x="1472886" y="3809999"/>
                </a:moveTo>
                <a:lnTo>
                  <a:pt x="1409055" y="3809999"/>
                </a:lnTo>
                <a:lnTo>
                  <a:pt x="1409514" y="3797299"/>
                </a:lnTo>
                <a:lnTo>
                  <a:pt x="1472657" y="3797299"/>
                </a:lnTo>
                <a:lnTo>
                  <a:pt x="1472886" y="3809999"/>
                </a:lnTo>
                <a:close/>
              </a:path>
              <a:path w="5957569" h="4838700">
                <a:moveTo>
                  <a:pt x="1493091" y="3860799"/>
                </a:moveTo>
                <a:lnTo>
                  <a:pt x="1388619" y="3860799"/>
                </a:lnTo>
                <a:lnTo>
                  <a:pt x="1387930" y="3848099"/>
                </a:lnTo>
                <a:lnTo>
                  <a:pt x="1494010" y="3848099"/>
                </a:lnTo>
                <a:lnTo>
                  <a:pt x="1493091" y="3860799"/>
                </a:lnTo>
                <a:close/>
              </a:path>
              <a:path w="5957569" h="4838700">
                <a:moveTo>
                  <a:pt x="1489877" y="3873499"/>
                </a:moveTo>
                <a:lnTo>
                  <a:pt x="1391834" y="3873499"/>
                </a:lnTo>
                <a:lnTo>
                  <a:pt x="1391145" y="3860799"/>
                </a:lnTo>
                <a:lnTo>
                  <a:pt x="1491714" y="3860799"/>
                </a:lnTo>
                <a:lnTo>
                  <a:pt x="1489877" y="3873499"/>
                </a:lnTo>
                <a:close/>
              </a:path>
              <a:path w="5957569" h="4838700">
                <a:moveTo>
                  <a:pt x="614780" y="4737099"/>
                </a:moveTo>
                <a:lnTo>
                  <a:pt x="589574" y="4737099"/>
                </a:lnTo>
                <a:lnTo>
                  <a:pt x="1398033" y="3873499"/>
                </a:lnTo>
                <a:lnTo>
                  <a:pt x="1483677" y="3873499"/>
                </a:lnTo>
                <a:lnTo>
                  <a:pt x="1482759" y="3886199"/>
                </a:lnTo>
                <a:lnTo>
                  <a:pt x="1411351" y="3886199"/>
                </a:lnTo>
                <a:lnTo>
                  <a:pt x="614780" y="4737099"/>
                </a:lnTo>
                <a:close/>
              </a:path>
              <a:path w="5957569" h="4838700">
                <a:moveTo>
                  <a:pt x="1467604" y="3898899"/>
                </a:moveTo>
                <a:lnTo>
                  <a:pt x="1413876" y="3898899"/>
                </a:lnTo>
                <a:lnTo>
                  <a:pt x="1412499" y="3886199"/>
                </a:lnTo>
                <a:lnTo>
                  <a:pt x="1469671" y="3886199"/>
                </a:lnTo>
                <a:lnTo>
                  <a:pt x="1467604" y="3898899"/>
                </a:lnTo>
                <a:close/>
              </a:path>
              <a:path w="5957569" h="4838700">
                <a:moveTo>
                  <a:pt x="3499659" y="3898899"/>
                </a:moveTo>
                <a:lnTo>
                  <a:pt x="3463065" y="3898899"/>
                </a:lnTo>
                <a:lnTo>
                  <a:pt x="3481351" y="3886199"/>
                </a:lnTo>
                <a:lnTo>
                  <a:pt x="3499659" y="3898899"/>
                </a:lnTo>
                <a:close/>
              </a:path>
              <a:path w="5957569" h="4838700">
                <a:moveTo>
                  <a:pt x="1744199" y="4838699"/>
                </a:moveTo>
                <a:lnTo>
                  <a:pt x="1724367" y="4825999"/>
                </a:lnTo>
                <a:lnTo>
                  <a:pt x="1708064" y="4813299"/>
                </a:lnTo>
                <a:lnTo>
                  <a:pt x="1697445" y="4800599"/>
                </a:lnTo>
                <a:lnTo>
                  <a:pt x="1694815" y="4775199"/>
                </a:lnTo>
                <a:lnTo>
                  <a:pt x="1698794" y="4762499"/>
                </a:lnTo>
                <a:lnTo>
                  <a:pt x="1708585" y="4749799"/>
                </a:lnTo>
                <a:lnTo>
                  <a:pt x="1723391" y="4737099"/>
                </a:lnTo>
                <a:lnTo>
                  <a:pt x="1448777" y="3898899"/>
                </a:lnTo>
                <a:lnTo>
                  <a:pt x="1465997" y="3898899"/>
                </a:lnTo>
                <a:lnTo>
                  <a:pt x="1740612" y="4724399"/>
                </a:lnTo>
                <a:lnTo>
                  <a:pt x="1759422" y="4724399"/>
                </a:lnTo>
                <a:lnTo>
                  <a:pt x="1776575" y="4737099"/>
                </a:lnTo>
                <a:lnTo>
                  <a:pt x="1790499" y="4749799"/>
                </a:lnTo>
                <a:lnTo>
                  <a:pt x="1799622" y="4762499"/>
                </a:lnTo>
                <a:lnTo>
                  <a:pt x="1802219" y="4787899"/>
                </a:lnTo>
                <a:lnTo>
                  <a:pt x="1796637" y="4800599"/>
                </a:lnTo>
                <a:lnTo>
                  <a:pt x="1783994" y="4825999"/>
                </a:lnTo>
                <a:lnTo>
                  <a:pt x="1765410" y="4825999"/>
                </a:lnTo>
                <a:lnTo>
                  <a:pt x="1744199" y="4838699"/>
                </a:lnTo>
                <a:close/>
              </a:path>
              <a:path w="5957569" h="4838700">
                <a:moveTo>
                  <a:pt x="561504" y="4838699"/>
                </a:moveTo>
                <a:lnTo>
                  <a:pt x="541126" y="4825999"/>
                </a:lnTo>
                <a:lnTo>
                  <a:pt x="522987" y="4825999"/>
                </a:lnTo>
                <a:lnTo>
                  <a:pt x="510584" y="4800599"/>
                </a:lnTo>
                <a:lnTo>
                  <a:pt x="506081" y="4787899"/>
                </a:lnTo>
                <a:lnTo>
                  <a:pt x="509457" y="4762499"/>
                </a:lnTo>
                <a:lnTo>
                  <a:pt x="520691" y="4749799"/>
                </a:lnTo>
                <a:lnTo>
                  <a:pt x="536103" y="4737099"/>
                </a:lnTo>
                <a:lnTo>
                  <a:pt x="553927" y="4724399"/>
                </a:lnTo>
                <a:lnTo>
                  <a:pt x="572353" y="4724399"/>
                </a:lnTo>
                <a:lnTo>
                  <a:pt x="589574" y="4737099"/>
                </a:lnTo>
                <a:lnTo>
                  <a:pt x="614780" y="4737099"/>
                </a:lnTo>
                <a:lnTo>
                  <a:pt x="602891" y="4749799"/>
                </a:lnTo>
                <a:lnTo>
                  <a:pt x="611322" y="4762499"/>
                </a:lnTo>
                <a:lnTo>
                  <a:pt x="613511" y="4787899"/>
                </a:lnTo>
                <a:lnTo>
                  <a:pt x="609414" y="4800599"/>
                </a:lnTo>
                <a:lnTo>
                  <a:pt x="598988" y="4813299"/>
                </a:lnTo>
                <a:lnTo>
                  <a:pt x="581623" y="4825999"/>
                </a:lnTo>
                <a:lnTo>
                  <a:pt x="561504" y="4838699"/>
                </a:lnTo>
                <a:close/>
              </a:path>
            </a:pathLst>
          </a:custGeom>
          <a:solidFill>
            <a:srgbClr val="20E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9994" y="2812537"/>
            <a:ext cx="16777335" cy="7478395"/>
            <a:chOff x="-9994" y="2812537"/>
            <a:chExt cx="16777335" cy="7478395"/>
          </a:xfrm>
        </p:grpSpPr>
        <p:sp>
          <p:nvSpPr>
            <p:cNvPr id="4" name="object 4"/>
            <p:cNvSpPr/>
            <p:nvPr/>
          </p:nvSpPr>
          <p:spPr>
            <a:xfrm>
              <a:off x="-9994" y="7308464"/>
              <a:ext cx="4126865" cy="2982595"/>
            </a:xfrm>
            <a:custGeom>
              <a:avLst/>
              <a:gdLst/>
              <a:ahLst/>
              <a:cxnLst/>
              <a:rect l="l" t="t" r="r" b="b"/>
              <a:pathLst>
                <a:path w="4126865" h="2982595">
                  <a:moveTo>
                    <a:pt x="9283" y="1293279"/>
                  </a:moveTo>
                  <a:lnTo>
                    <a:pt x="90315" y="2978624"/>
                  </a:lnTo>
                  <a:lnTo>
                    <a:pt x="9994" y="2978535"/>
                  </a:lnTo>
                  <a:lnTo>
                    <a:pt x="9283" y="1293279"/>
                  </a:lnTo>
                  <a:close/>
                </a:path>
                <a:path w="4126865" h="2982595">
                  <a:moveTo>
                    <a:pt x="185567" y="2978731"/>
                  </a:moveTo>
                  <a:lnTo>
                    <a:pt x="184839" y="2981197"/>
                  </a:lnTo>
                  <a:lnTo>
                    <a:pt x="90315" y="2978624"/>
                  </a:lnTo>
                  <a:lnTo>
                    <a:pt x="185567" y="2978731"/>
                  </a:lnTo>
                  <a:close/>
                </a:path>
                <a:path w="4126865" h="2982595">
                  <a:moveTo>
                    <a:pt x="520649" y="1735548"/>
                  </a:moveTo>
                  <a:lnTo>
                    <a:pt x="553103" y="1833300"/>
                  </a:lnTo>
                  <a:lnTo>
                    <a:pt x="540212" y="1834779"/>
                  </a:lnTo>
                  <a:lnTo>
                    <a:pt x="210863" y="2978759"/>
                  </a:lnTo>
                  <a:lnTo>
                    <a:pt x="185567" y="2978731"/>
                  </a:lnTo>
                  <a:lnTo>
                    <a:pt x="524903" y="1828974"/>
                  </a:lnTo>
                  <a:lnTo>
                    <a:pt x="499156" y="1751423"/>
                  </a:lnTo>
                  <a:lnTo>
                    <a:pt x="520649" y="1735548"/>
                  </a:lnTo>
                  <a:close/>
                </a:path>
                <a:path w="4126865" h="2982595">
                  <a:moveTo>
                    <a:pt x="385290" y="2978954"/>
                  </a:moveTo>
                  <a:lnTo>
                    <a:pt x="384952" y="2979353"/>
                  </a:lnTo>
                  <a:lnTo>
                    <a:pt x="210830" y="2978871"/>
                  </a:lnTo>
                  <a:lnTo>
                    <a:pt x="385290" y="2978954"/>
                  </a:lnTo>
                  <a:close/>
                </a:path>
                <a:path w="4126865" h="2982595">
                  <a:moveTo>
                    <a:pt x="1971458" y="1107500"/>
                  </a:moveTo>
                  <a:lnTo>
                    <a:pt x="1976161" y="1121664"/>
                  </a:lnTo>
                  <a:lnTo>
                    <a:pt x="402100" y="2978973"/>
                  </a:lnTo>
                  <a:lnTo>
                    <a:pt x="385290" y="2978954"/>
                  </a:lnTo>
                  <a:lnTo>
                    <a:pt x="1971458" y="1107500"/>
                  </a:lnTo>
                  <a:close/>
                </a:path>
                <a:path w="4126865" h="2982595">
                  <a:moveTo>
                    <a:pt x="795257" y="2979413"/>
                  </a:moveTo>
                  <a:lnTo>
                    <a:pt x="399303" y="2982273"/>
                  </a:lnTo>
                  <a:lnTo>
                    <a:pt x="402100" y="2978973"/>
                  </a:lnTo>
                  <a:lnTo>
                    <a:pt x="795257" y="2979413"/>
                  </a:lnTo>
                  <a:close/>
                </a:path>
                <a:path w="4126865" h="2982595">
                  <a:moveTo>
                    <a:pt x="9006" y="633840"/>
                  </a:moveTo>
                  <a:lnTo>
                    <a:pt x="9283" y="1293279"/>
                  </a:lnTo>
                  <a:lnTo>
                    <a:pt x="8737" y="1281922"/>
                  </a:lnTo>
                  <a:lnTo>
                    <a:pt x="4345" y="623805"/>
                  </a:lnTo>
                  <a:lnTo>
                    <a:pt x="9006" y="633840"/>
                  </a:lnTo>
                  <a:close/>
                </a:path>
                <a:path w="4126865" h="2982595">
                  <a:moveTo>
                    <a:pt x="1960389" y="1074159"/>
                  </a:moveTo>
                  <a:lnTo>
                    <a:pt x="1970300" y="1104013"/>
                  </a:lnTo>
                  <a:lnTo>
                    <a:pt x="597916" y="1766749"/>
                  </a:lnTo>
                  <a:lnTo>
                    <a:pt x="603754" y="1784332"/>
                  </a:lnTo>
                  <a:lnTo>
                    <a:pt x="596643" y="1803220"/>
                  </a:lnTo>
                  <a:lnTo>
                    <a:pt x="588176" y="1818022"/>
                  </a:lnTo>
                  <a:lnTo>
                    <a:pt x="565838" y="1831351"/>
                  </a:lnTo>
                  <a:lnTo>
                    <a:pt x="565936" y="1831648"/>
                  </a:lnTo>
                  <a:lnTo>
                    <a:pt x="553649" y="1834945"/>
                  </a:lnTo>
                  <a:lnTo>
                    <a:pt x="520649" y="1735548"/>
                  </a:lnTo>
                  <a:lnTo>
                    <a:pt x="9006" y="633840"/>
                  </a:lnTo>
                  <a:lnTo>
                    <a:pt x="8988" y="592775"/>
                  </a:lnTo>
                  <a:lnTo>
                    <a:pt x="532051" y="1729585"/>
                  </a:lnTo>
                  <a:lnTo>
                    <a:pt x="545206" y="1728904"/>
                  </a:lnTo>
                  <a:lnTo>
                    <a:pt x="571818" y="1728449"/>
                  </a:lnTo>
                  <a:lnTo>
                    <a:pt x="575505" y="1739552"/>
                  </a:lnTo>
                  <a:lnTo>
                    <a:pt x="592201" y="1749535"/>
                  </a:lnTo>
                  <a:lnTo>
                    <a:pt x="1952532" y="1090800"/>
                  </a:lnTo>
                  <a:lnTo>
                    <a:pt x="1948625" y="1079032"/>
                  </a:lnTo>
                  <a:lnTo>
                    <a:pt x="1960389" y="1074159"/>
                  </a:lnTo>
                  <a:close/>
                </a:path>
                <a:path w="4126865" h="2982595">
                  <a:moveTo>
                    <a:pt x="1985261" y="1028158"/>
                  </a:moveTo>
                  <a:lnTo>
                    <a:pt x="2018180" y="1127309"/>
                  </a:lnTo>
                  <a:lnTo>
                    <a:pt x="2051251" y="2436084"/>
                  </a:lnTo>
                  <a:lnTo>
                    <a:pt x="2082144" y="2529134"/>
                  </a:lnTo>
                  <a:lnTo>
                    <a:pt x="2070959" y="2535750"/>
                  </a:lnTo>
                  <a:lnTo>
                    <a:pt x="2059051" y="2540188"/>
                  </a:lnTo>
                  <a:lnTo>
                    <a:pt x="2046477" y="2542620"/>
                  </a:lnTo>
                  <a:lnTo>
                    <a:pt x="2031915" y="2539066"/>
                  </a:lnTo>
                  <a:lnTo>
                    <a:pt x="2015740" y="2530650"/>
                  </a:lnTo>
                  <a:lnTo>
                    <a:pt x="1998323" y="2518495"/>
                  </a:lnTo>
                  <a:lnTo>
                    <a:pt x="935376" y="2979569"/>
                  </a:lnTo>
                  <a:lnTo>
                    <a:pt x="795257" y="2979413"/>
                  </a:lnTo>
                  <a:lnTo>
                    <a:pt x="893239" y="2978705"/>
                  </a:lnTo>
                  <a:lnTo>
                    <a:pt x="1992679" y="2501498"/>
                  </a:lnTo>
                  <a:lnTo>
                    <a:pt x="1986974" y="2484313"/>
                  </a:lnTo>
                  <a:lnTo>
                    <a:pt x="1994251" y="2465926"/>
                  </a:lnTo>
                  <a:lnTo>
                    <a:pt x="2002898" y="2451665"/>
                  </a:lnTo>
                  <a:lnTo>
                    <a:pt x="2025409" y="2438857"/>
                  </a:lnTo>
                  <a:lnTo>
                    <a:pt x="2025264" y="2438422"/>
                  </a:lnTo>
                  <a:lnTo>
                    <a:pt x="2037245" y="2434203"/>
                  </a:lnTo>
                  <a:lnTo>
                    <a:pt x="2004174" y="1125428"/>
                  </a:lnTo>
                  <a:lnTo>
                    <a:pt x="1973280" y="1032378"/>
                  </a:lnTo>
                  <a:lnTo>
                    <a:pt x="1985261" y="1028158"/>
                  </a:lnTo>
                  <a:close/>
                </a:path>
                <a:path w="4126865" h="2982595">
                  <a:moveTo>
                    <a:pt x="8960" y="525420"/>
                  </a:moveTo>
                  <a:lnTo>
                    <a:pt x="8988" y="592775"/>
                  </a:lnTo>
                  <a:lnTo>
                    <a:pt x="3372" y="580569"/>
                  </a:lnTo>
                  <a:lnTo>
                    <a:pt x="635" y="532020"/>
                  </a:lnTo>
                  <a:lnTo>
                    <a:pt x="0" y="530106"/>
                  </a:lnTo>
                  <a:lnTo>
                    <a:pt x="8960" y="525420"/>
                  </a:lnTo>
                  <a:close/>
                </a:path>
                <a:path w="4126865" h="2982595">
                  <a:moveTo>
                    <a:pt x="1953877" y="1054545"/>
                  </a:moveTo>
                  <a:lnTo>
                    <a:pt x="1958290" y="1067839"/>
                  </a:lnTo>
                  <a:lnTo>
                    <a:pt x="11401" y="524143"/>
                  </a:lnTo>
                  <a:lnTo>
                    <a:pt x="8960" y="525420"/>
                  </a:lnTo>
                  <a:lnTo>
                    <a:pt x="8954" y="511199"/>
                  </a:lnTo>
                  <a:lnTo>
                    <a:pt x="1953877" y="1054545"/>
                  </a:lnTo>
                  <a:close/>
                </a:path>
                <a:path w="4126865" h="2982595">
                  <a:moveTo>
                    <a:pt x="8951" y="503599"/>
                  </a:moveTo>
                  <a:lnTo>
                    <a:pt x="8954" y="511199"/>
                  </a:lnTo>
                  <a:lnTo>
                    <a:pt x="6915" y="510630"/>
                  </a:lnTo>
                  <a:lnTo>
                    <a:pt x="5251" y="505617"/>
                  </a:lnTo>
                  <a:lnTo>
                    <a:pt x="8951" y="503599"/>
                  </a:lnTo>
                  <a:close/>
                </a:path>
                <a:path w="4126865" h="2982595">
                  <a:moveTo>
                    <a:pt x="8939" y="476421"/>
                  </a:moveTo>
                  <a:lnTo>
                    <a:pt x="16581" y="499437"/>
                  </a:lnTo>
                  <a:lnTo>
                    <a:pt x="8951" y="503599"/>
                  </a:lnTo>
                  <a:lnTo>
                    <a:pt x="8939" y="476421"/>
                  </a:lnTo>
                  <a:close/>
                </a:path>
                <a:path w="4126865" h="2982595">
                  <a:moveTo>
                    <a:pt x="499156" y="1751423"/>
                  </a:moveTo>
                  <a:lnTo>
                    <a:pt x="524903" y="1828974"/>
                  </a:lnTo>
                  <a:lnTo>
                    <a:pt x="510727" y="1826581"/>
                  </a:lnTo>
                  <a:lnTo>
                    <a:pt x="491290" y="1768037"/>
                  </a:lnTo>
                  <a:lnTo>
                    <a:pt x="499156" y="1751423"/>
                  </a:lnTo>
                  <a:close/>
                </a:path>
                <a:path w="4126865" h="2982595">
                  <a:moveTo>
                    <a:pt x="1313353" y="2979992"/>
                  </a:moveTo>
                  <a:lnTo>
                    <a:pt x="933886" y="2980216"/>
                  </a:lnTo>
                  <a:lnTo>
                    <a:pt x="935376" y="2979569"/>
                  </a:lnTo>
                  <a:lnTo>
                    <a:pt x="1313353" y="2979992"/>
                  </a:lnTo>
                  <a:close/>
                </a:path>
                <a:path w="4126865" h="2982595">
                  <a:moveTo>
                    <a:pt x="3142464" y="2982038"/>
                  </a:moveTo>
                  <a:lnTo>
                    <a:pt x="1313353" y="2979992"/>
                  </a:lnTo>
                  <a:lnTo>
                    <a:pt x="2860467" y="2979080"/>
                  </a:lnTo>
                  <a:lnTo>
                    <a:pt x="2854777" y="2961943"/>
                  </a:lnTo>
                  <a:lnTo>
                    <a:pt x="2888063" y="2981588"/>
                  </a:lnTo>
                  <a:lnTo>
                    <a:pt x="3128330" y="2979773"/>
                  </a:lnTo>
                  <a:lnTo>
                    <a:pt x="3111877" y="2930217"/>
                  </a:lnTo>
                  <a:lnTo>
                    <a:pt x="3142464" y="2982038"/>
                  </a:lnTo>
                  <a:close/>
                </a:path>
                <a:path w="4126865" h="2982595">
                  <a:moveTo>
                    <a:pt x="2854777" y="2961943"/>
                  </a:moveTo>
                  <a:lnTo>
                    <a:pt x="2860467" y="2979080"/>
                  </a:lnTo>
                  <a:lnTo>
                    <a:pt x="2080842" y="2525211"/>
                  </a:lnTo>
                  <a:lnTo>
                    <a:pt x="2051251" y="2436084"/>
                  </a:lnTo>
                  <a:lnTo>
                    <a:pt x="2065685" y="2439253"/>
                  </a:lnTo>
                  <a:lnTo>
                    <a:pt x="2089205" y="2510095"/>
                  </a:lnTo>
                  <a:lnTo>
                    <a:pt x="2854777" y="2961943"/>
                  </a:lnTo>
                  <a:close/>
                </a:path>
                <a:path w="4126865" h="2982595">
                  <a:moveTo>
                    <a:pt x="2080892" y="2444751"/>
                  </a:moveTo>
                  <a:lnTo>
                    <a:pt x="2098595" y="2498072"/>
                  </a:lnTo>
                  <a:lnTo>
                    <a:pt x="2089205" y="2510095"/>
                  </a:lnTo>
                  <a:lnTo>
                    <a:pt x="2065685" y="2439253"/>
                  </a:lnTo>
                  <a:lnTo>
                    <a:pt x="2080892" y="2444751"/>
                  </a:lnTo>
                  <a:close/>
                </a:path>
                <a:path w="4126865" h="2982595">
                  <a:moveTo>
                    <a:pt x="1965496" y="1049236"/>
                  </a:moveTo>
                  <a:lnTo>
                    <a:pt x="1988648" y="1118970"/>
                  </a:lnTo>
                  <a:lnTo>
                    <a:pt x="1976305" y="1122100"/>
                  </a:lnTo>
                  <a:lnTo>
                    <a:pt x="1953587" y="1053674"/>
                  </a:lnTo>
                  <a:lnTo>
                    <a:pt x="1965496" y="1049236"/>
                  </a:lnTo>
                  <a:close/>
                </a:path>
                <a:path w="4126865" h="2982595">
                  <a:moveTo>
                    <a:pt x="1974293" y="1035428"/>
                  </a:moveTo>
                  <a:lnTo>
                    <a:pt x="2004174" y="1125428"/>
                  </a:lnTo>
                  <a:lnTo>
                    <a:pt x="1991542" y="1127686"/>
                  </a:lnTo>
                  <a:lnTo>
                    <a:pt x="1962674" y="1040737"/>
                  </a:lnTo>
                  <a:lnTo>
                    <a:pt x="1974293" y="1035428"/>
                  </a:lnTo>
                  <a:close/>
                </a:path>
                <a:path w="4126865" h="2982595">
                  <a:moveTo>
                    <a:pt x="3111877" y="2930217"/>
                  </a:moveTo>
                  <a:lnTo>
                    <a:pt x="3128330" y="2979773"/>
                  </a:lnTo>
                  <a:lnTo>
                    <a:pt x="2030378" y="1123743"/>
                  </a:lnTo>
                  <a:lnTo>
                    <a:pt x="2018324" y="1127745"/>
                  </a:lnTo>
                  <a:lnTo>
                    <a:pt x="1984754" y="1026632"/>
                  </a:lnTo>
                  <a:lnTo>
                    <a:pt x="1996880" y="1022849"/>
                  </a:lnTo>
                  <a:lnTo>
                    <a:pt x="1997025" y="1023284"/>
                  </a:lnTo>
                  <a:lnTo>
                    <a:pt x="1997367" y="984009"/>
                  </a:lnTo>
                  <a:lnTo>
                    <a:pt x="2041346" y="1116474"/>
                  </a:lnTo>
                  <a:lnTo>
                    <a:pt x="3111877" y="2930217"/>
                  </a:lnTo>
                  <a:close/>
                </a:path>
                <a:path w="4126865" h="2982595">
                  <a:moveTo>
                    <a:pt x="2023446" y="1022254"/>
                  </a:moveTo>
                  <a:lnTo>
                    <a:pt x="2052531" y="1109857"/>
                  </a:lnTo>
                  <a:lnTo>
                    <a:pt x="2040912" y="1115166"/>
                  </a:lnTo>
                  <a:lnTo>
                    <a:pt x="2010959" y="1024949"/>
                  </a:lnTo>
                  <a:lnTo>
                    <a:pt x="2023446" y="1022254"/>
                  </a:lnTo>
                  <a:close/>
                </a:path>
                <a:path w="4126865" h="2982595">
                  <a:moveTo>
                    <a:pt x="2054789" y="28413"/>
                  </a:moveTo>
                  <a:lnTo>
                    <a:pt x="2067731" y="67393"/>
                  </a:lnTo>
                  <a:lnTo>
                    <a:pt x="2060983" y="87374"/>
                  </a:lnTo>
                  <a:lnTo>
                    <a:pt x="2052750" y="102881"/>
                  </a:lnTo>
                  <a:lnTo>
                    <a:pt x="2042794" y="113199"/>
                  </a:lnTo>
                  <a:lnTo>
                    <a:pt x="2018824" y="121614"/>
                  </a:lnTo>
                  <a:lnTo>
                    <a:pt x="2010959" y="1024949"/>
                  </a:lnTo>
                  <a:lnTo>
                    <a:pt x="1997367" y="984009"/>
                  </a:lnTo>
                  <a:lnTo>
                    <a:pt x="2004890" y="119950"/>
                  </a:lnTo>
                  <a:lnTo>
                    <a:pt x="1974820" y="29379"/>
                  </a:lnTo>
                  <a:lnTo>
                    <a:pt x="1997200" y="16176"/>
                  </a:lnTo>
                  <a:lnTo>
                    <a:pt x="2010084" y="14677"/>
                  </a:lnTo>
                  <a:lnTo>
                    <a:pt x="2037578" y="16879"/>
                  </a:lnTo>
                  <a:lnTo>
                    <a:pt x="2054789" y="28413"/>
                  </a:lnTo>
                  <a:close/>
                </a:path>
                <a:path w="4126865" h="2982595">
                  <a:moveTo>
                    <a:pt x="2775918" y="23955"/>
                  </a:moveTo>
                  <a:lnTo>
                    <a:pt x="2782417" y="43530"/>
                  </a:lnTo>
                  <a:lnTo>
                    <a:pt x="2776497" y="66003"/>
                  </a:lnTo>
                  <a:lnTo>
                    <a:pt x="2769444" y="85064"/>
                  </a:lnTo>
                  <a:lnTo>
                    <a:pt x="2760065" y="97122"/>
                  </a:lnTo>
                  <a:lnTo>
                    <a:pt x="2736558" y="106930"/>
                  </a:lnTo>
                  <a:lnTo>
                    <a:pt x="2723124" y="106771"/>
                  </a:lnTo>
                  <a:lnTo>
                    <a:pt x="2707804" y="100933"/>
                  </a:lnTo>
                  <a:lnTo>
                    <a:pt x="2042300" y="1038737"/>
                  </a:lnTo>
                  <a:lnTo>
                    <a:pt x="2061328" y="1096049"/>
                  </a:lnTo>
                  <a:lnTo>
                    <a:pt x="2050649" y="1104191"/>
                  </a:lnTo>
                  <a:lnTo>
                    <a:pt x="2025617" y="1028792"/>
                  </a:lnTo>
                  <a:lnTo>
                    <a:pt x="2691121" y="90988"/>
                  </a:lnTo>
                  <a:lnTo>
                    <a:pt x="2674262" y="40211"/>
                  </a:lnTo>
                  <a:lnTo>
                    <a:pt x="2681903" y="22919"/>
                  </a:lnTo>
                  <a:lnTo>
                    <a:pt x="2703155" y="6318"/>
                  </a:lnTo>
                  <a:lnTo>
                    <a:pt x="2714924" y="1462"/>
                  </a:lnTo>
                  <a:lnTo>
                    <a:pt x="2741202" y="0"/>
                  </a:lnTo>
                  <a:lnTo>
                    <a:pt x="2757766" y="9587"/>
                  </a:lnTo>
                  <a:lnTo>
                    <a:pt x="2775918" y="23955"/>
                  </a:lnTo>
                  <a:close/>
                </a:path>
                <a:path w="4126865" h="2982595">
                  <a:moveTo>
                    <a:pt x="2774350" y="1228393"/>
                  </a:moveTo>
                  <a:lnTo>
                    <a:pt x="2787119" y="1266855"/>
                  </a:lnTo>
                  <a:lnTo>
                    <a:pt x="2767856" y="1289445"/>
                  </a:lnTo>
                  <a:lnTo>
                    <a:pt x="2758394" y="1301251"/>
                  </a:lnTo>
                  <a:lnTo>
                    <a:pt x="2734464" y="1309786"/>
                  </a:lnTo>
                  <a:lnTo>
                    <a:pt x="2720010" y="1306555"/>
                  </a:lnTo>
                  <a:lnTo>
                    <a:pt x="2703857" y="1298207"/>
                  </a:lnTo>
                  <a:lnTo>
                    <a:pt x="2686598" y="1286529"/>
                  </a:lnTo>
                  <a:lnTo>
                    <a:pt x="2675067" y="1251799"/>
                  </a:lnTo>
                  <a:lnTo>
                    <a:pt x="2061111" y="1095395"/>
                  </a:lnTo>
                  <a:lnTo>
                    <a:pt x="2056336" y="1081013"/>
                  </a:lnTo>
                  <a:lnTo>
                    <a:pt x="2682345" y="1233415"/>
                  </a:lnTo>
                  <a:lnTo>
                    <a:pt x="2690771" y="1218487"/>
                  </a:lnTo>
                  <a:lnTo>
                    <a:pt x="2701034" y="1209095"/>
                  </a:lnTo>
                  <a:lnTo>
                    <a:pt x="2725318" y="1201626"/>
                  </a:lnTo>
                  <a:lnTo>
                    <a:pt x="2739644" y="1204472"/>
                  </a:lnTo>
                  <a:lnTo>
                    <a:pt x="2756346" y="1214471"/>
                  </a:lnTo>
                  <a:lnTo>
                    <a:pt x="2774350" y="1228393"/>
                  </a:lnTo>
                  <a:close/>
                </a:path>
                <a:path w="4126865" h="2982595">
                  <a:moveTo>
                    <a:pt x="2056668" y="1041708"/>
                  </a:moveTo>
                  <a:lnTo>
                    <a:pt x="2067231" y="1073524"/>
                  </a:lnTo>
                  <a:lnTo>
                    <a:pt x="2056191" y="1080577"/>
                  </a:lnTo>
                  <a:lnTo>
                    <a:pt x="2043747" y="1043095"/>
                  </a:lnTo>
                  <a:lnTo>
                    <a:pt x="2056668" y="1041708"/>
                  </a:lnTo>
                  <a:close/>
                </a:path>
                <a:path w="4126865" h="2982595">
                  <a:moveTo>
                    <a:pt x="1974820" y="29379"/>
                  </a:moveTo>
                  <a:lnTo>
                    <a:pt x="2004890" y="119950"/>
                  </a:lnTo>
                  <a:lnTo>
                    <a:pt x="1989162" y="112882"/>
                  </a:lnTo>
                  <a:lnTo>
                    <a:pt x="1972165" y="101994"/>
                  </a:lnTo>
                  <a:lnTo>
                    <a:pt x="1960454" y="66719"/>
                  </a:lnTo>
                  <a:lnTo>
                    <a:pt x="1966704" y="45240"/>
                  </a:lnTo>
                  <a:lnTo>
                    <a:pt x="1974820" y="29379"/>
                  </a:lnTo>
                  <a:close/>
                </a:path>
                <a:path w="4126865" h="2982595">
                  <a:moveTo>
                    <a:pt x="4113446" y="2601582"/>
                  </a:moveTo>
                  <a:lnTo>
                    <a:pt x="4126378" y="2640534"/>
                  </a:lnTo>
                  <a:lnTo>
                    <a:pt x="4119462" y="2660008"/>
                  </a:lnTo>
                  <a:lnTo>
                    <a:pt x="4098702" y="2678090"/>
                  </a:lnTo>
                  <a:lnTo>
                    <a:pt x="4087478" y="2684587"/>
                  </a:lnTo>
                  <a:lnTo>
                    <a:pt x="4062118" y="2688814"/>
                  </a:lnTo>
                  <a:lnTo>
                    <a:pt x="4046980" y="2683524"/>
                  </a:lnTo>
                  <a:lnTo>
                    <a:pt x="4030261" y="2673474"/>
                  </a:lnTo>
                  <a:lnTo>
                    <a:pt x="3623063" y="2978604"/>
                  </a:lnTo>
                  <a:lnTo>
                    <a:pt x="3583875" y="2981485"/>
                  </a:lnTo>
                  <a:lnTo>
                    <a:pt x="4024835" y="2657130"/>
                  </a:lnTo>
                  <a:lnTo>
                    <a:pt x="4013503" y="2622999"/>
                  </a:lnTo>
                  <a:lnTo>
                    <a:pt x="4021169" y="2605783"/>
                  </a:lnTo>
                  <a:lnTo>
                    <a:pt x="4030347" y="2593123"/>
                  </a:lnTo>
                  <a:lnTo>
                    <a:pt x="4053635" y="2582654"/>
                  </a:lnTo>
                  <a:lnTo>
                    <a:pt x="4079500" y="2579949"/>
                  </a:lnTo>
                  <a:lnTo>
                    <a:pt x="4095537" y="2587946"/>
                  </a:lnTo>
                  <a:lnTo>
                    <a:pt x="4113446" y="2601582"/>
                  </a:lnTo>
                  <a:close/>
                </a:path>
                <a:path w="4126865" h="2982595">
                  <a:moveTo>
                    <a:pt x="2674262" y="40211"/>
                  </a:moveTo>
                  <a:lnTo>
                    <a:pt x="2691121" y="90988"/>
                  </a:lnTo>
                  <a:lnTo>
                    <a:pt x="2673394" y="77901"/>
                  </a:lnTo>
                  <a:lnTo>
                    <a:pt x="2667591" y="60423"/>
                  </a:lnTo>
                  <a:lnTo>
                    <a:pt x="2674262" y="40211"/>
                  </a:lnTo>
                  <a:close/>
                </a:path>
              </a:pathLst>
            </a:custGeom>
            <a:solidFill>
              <a:srgbClr val="20E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3475" y="2812537"/>
              <a:ext cx="14563724" cy="70484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668889"/>
            <a:ext cx="8845550" cy="1768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400" spc="-770" dirty="0"/>
              <a:t>Deployment</a:t>
            </a:r>
            <a:endParaRPr sz="1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425670" cy="10287000"/>
            <a:chOff x="0" y="0"/>
            <a:chExt cx="174256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699" y="3049859"/>
              <a:ext cx="15659099" cy="46386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510856" y="0"/>
              <a:ext cx="4914900" cy="3035300"/>
            </a:xfrm>
            <a:custGeom>
              <a:avLst/>
              <a:gdLst/>
              <a:ahLst/>
              <a:cxnLst/>
              <a:rect l="l" t="t" r="r" b="b"/>
              <a:pathLst>
                <a:path w="4914900" h="3035300">
                  <a:moveTo>
                    <a:pt x="89787" y="102472"/>
                  </a:moveTo>
                  <a:lnTo>
                    <a:pt x="69503" y="102472"/>
                  </a:lnTo>
                  <a:lnTo>
                    <a:pt x="121711" y="0"/>
                  </a:lnTo>
                  <a:lnTo>
                    <a:pt x="141994" y="0"/>
                  </a:lnTo>
                  <a:lnTo>
                    <a:pt x="89787" y="102472"/>
                  </a:lnTo>
                  <a:close/>
                </a:path>
                <a:path w="4914900" h="3035300">
                  <a:moveTo>
                    <a:pt x="49789" y="207322"/>
                  </a:moveTo>
                  <a:lnTo>
                    <a:pt x="29092" y="201651"/>
                  </a:lnTo>
                  <a:lnTo>
                    <a:pt x="12420" y="188317"/>
                  </a:lnTo>
                  <a:lnTo>
                    <a:pt x="2486" y="170399"/>
                  </a:lnTo>
                  <a:lnTo>
                    <a:pt x="0" y="150027"/>
                  </a:lnTo>
                  <a:lnTo>
                    <a:pt x="5672" y="129333"/>
                  </a:lnTo>
                  <a:lnTo>
                    <a:pt x="17389" y="114094"/>
                  </a:lnTo>
                  <a:lnTo>
                    <a:pt x="32938" y="104194"/>
                  </a:lnTo>
                  <a:lnTo>
                    <a:pt x="50812" y="100147"/>
                  </a:lnTo>
                  <a:lnTo>
                    <a:pt x="69503" y="102472"/>
                  </a:lnTo>
                  <a:lnTo>
                    <a:pt x="89787" y="102472"/>
                  </a:lnTo>
                  <a:lnTo>
                    <a:pt x="85576" y="110737"/>
                  </a:lnTo>
                  <a:lnTo>
                    <a:pt x="98449" y="124479"/>
                  </a:lnTo>
                  <a:lnTo>
                    <a:pt x="105724" y="141300"/>
                  </a:lnTo>
                  <a:lnTo>
                    <a:pt x="106887" y="159713"/>
                  </a:lnTo>
                  <a:lnTo>
                    <a:pt x="101419" y="178233"/>
                  </a:lnTo>
                  <a:lnTo>
                    <a:pt x="88084" y="194903"/>
                  </a:lnTo>
                  <a:lnTo>
                    <a:pt x="70163" y="204836"/>
                  </a:lnTo>
                  <a:lnTo>
                    <a:pt x="49789" y="207322"/>
                  </a:lnTo>
                  <a:close/>
                </a:path>
                <a:path w="4914900" h="3035300">
                  <a:moveTo>
                    <a:pt x="1465079" y="2006599"/>
                  </a:moveTo>
                  <a:lnTo>
                    <a:pt x="1415713" y="2006599"/>
                  </a:lnTo>
                  <a:lnTo>
                    <a:pt x="734521" y="0"/>
                  </a:lnTo>
                  <a:lnTo>
                    <a:pt x="754040" y="0"/>
                  </a:lnTo>
                  <a:lnTo>
                    <a:pt x="1432934" y="1993899"/>
                  </a:lnTo>
                  <a:lnTo>
                    <a:pt x="1468793" y="1993899"/>
                  </a:lnTo>
                  <a:lnTo>
                    <a:pt x="1465079" y="2006599"/>
                  </a:lnTo>
                  <a:close/>
                </a:path>
                <a:path w="4914900" h="3035300">
                  <a:moveTo>
                    <a:pt x="1468793" y="1993899"/>
                  </a:moveTo>
                  <a:lnTo>
                    <a:pt x="1434771" y="1993899"/>
                  </a:lnTo>
                  <a:lnTo>
                    <a:pt x="1534471" y="0"/>
                  </a:lnTo>
                  <a:lnTo>
                    <a:pt x="1552672" y="0"/>
                  </a:lnTo>
                  <a:lnTo>
                    <a:pt x="1454288" y="1968499"/>
                  </a:lnTo>
                  <a:lnTo>
                    <a:pt x="1476220" y="1968499"/>
                  </a:lnTo>
                  <a:lnTo>
                    <a:pt x="1468793" y="1993899"/>
                  </a:lnTo>
                  <a:close/>
                </a:path>
                <a:path w="4914900" h="3035300">
                  <a:moveTo>
                    <a:pt x="1476220" y="1968499"/>
                  </a:moveTo>
                  <a:lnTo>
                    <a:pt x="1454288" y="1968499"/>
                  </a:lnTo>
                  <a:lnTo>
                    <a:pt x="2032723" y="0"/>
                  </a:lnTo>
                  <a:lnTo>
                    <a:pt x="2051798" y="0"/>
                  </a:lnTo>
                  <a:lnTo>
                    <a:pt x="1476220" y="1968499"/>
                  </a:lnTo>
                  <a:close/>
                </a:path>
                <a:path w="4914900" h="3035300">
                  <a:moveTo>
                    <a:pt x="3929262" y="1511299"/>
                  </a:moveTo>
                  <a:lnTo>
                    <a:pt x="3824789" y="1511299"/>
                  </a:lnTo>
                  <a:lnTo>
                    <a:pt x="2572262" y="1130299"/>
                  </a:lnTo>
                  <a:lnTo>
                    <a:pt x="2474218" y="1130299"/>
                  </a:lnTo>
                  <a:lnTo>
                    <a:pt x="2471463" y="1117599"/>
                  </a:lnTo>
                  <a:lnTo>
                    <a:pt x="2471004" y="1117599"/>
                  </a:lnTo>
                  <a:lnTo>
                    <a:pt x="2472658" y="1092199"/>
                  </a:lnTo>
                  <a:lnTo>
                    <a:pt x="2480619" y="1079499"/>
                  </a:lnTo>
                  <a:lnTo>
                    <a:pt x="2493703" y="1066799"/>
                  </a:lnTo>
                  <a:lnTo>
                    <a:pt x="2510726" y="1054099"/>
                  </a:lnTo>
                  <a:lnTo>
                    <a:pt x="2416401" y="0"/>
                  </a:lnTo>
                  <a:lnTo>
                    <a:pt x="2434454" y="0"/>
                  </a:lnTo>
                  <a:lnTo>
                    <a:pt x="2528636" y="1054099"/>
                  </a:lnTo>
                  <a:lnTo>
                    <a:pt x="2546743" y="1054099"/>
                  </a:lnTo>
                  <a:lnTo>
                    <a:pt x="2561901" y="1066799"/>
                  </a:lnTo>
                  <a:lnTo>
                    <a:pt x="2572711" y="1079499"/>
                  </a:lnTo>
                  <a:lnTo>
                    <a:pt x="2577773" y="1104899"/>
                  </a:lnTo>
                  <a:lnTo>
                    <a:pt x="2578232" y="1104899"/>
                  </a:lnTo>
                  <a:lnTo>
                    <a:pt x="2578461" y="1117599"/>
                  </a:lnTo>
                  <a:lnTo>
                    <a:pt x="3830988" y="1498599"/>
                  </a:lnTo>
                  <a:lnTo>
                    <a:pt x="3929032" y="1498599"/>
                  </a:lnTo>
                  <a:lnTo>
                    <a:pt x="3929262" y="1511299"/>
                  </a:lnTo>
                  <a:close/>
                </a:path>
                <a:path w="4914900" h="3035300">
                  <a:moveTo>
                    <a:pt x="3858311" y="1473199"/>
                  </a:moveTo>
                  <a:lnTo>
                    <a:pt x="3843387" y="1473199"/>
                  </a:lnTo>
                  <a:lnTo>
                    <a:pt x="2938155" y="0"/>
                  </a:lnTo>
                  <a:lnTo>
                    <a:pt x="2958871" y="0"/>
                  </a:lnTo>
                  <a:lnTo>
                    <a:pt x="3858311" y="1473199"/>
                  </a:lnTo>
                  <a:close/>
                </a:path>
                <a:path w="4914900" h="3035300">
                  <a:moveTo>
                    <a:pt x="3890457" y="1473199"/>
                  </a:moveTo>
                  <a:lnTo>
                    <a:pt x="3861985" y="1473199"/>
                  </a:lnTo>
                  <a:lnTo>
                    <a:pt x="3669240" y="0"/>
                  </a:lnTo>
                  <a:lnTo>
                    <a:pt x="3687679" y="0"/>
                  </a:lnTo>
                  <a:lnTo>
                    <a:pt x="3880124" y="1460499"/>
                  </a:lnTo>
                  <a:lnTo>
                    <a:pt x="3888849" y="1460499"/>
                  </a:lnTo>
                  <a:lnTo>
                    <a:pt x="3890457" y="1473199"/>
                  </a:lnTo>
                  <a:close/>
                </a:path>
                <a:path w="4914900" h="3035300">
                  <a:moveTo>
                    <a:pt x="3915026" y="1485899"/>
                  </a:moveTo>
                  <a:lnTo>
                    <a:pt x="3842928" y="1485899"/>
                  </a:lnTo>
                  <a:lnTo>
                    <a:pt x="3842928" y="1473199"/>
                  </a:lnTo>
                  <a:lnTo>
                    <a:pt x="3900101" y="1473199"/>
                  </a:lnTo>
                  <a:lnTo>
                    <a:pt x="4894202" y="0"/>
                  </a:lnTo>
                  <a:lnTo>
                    <a:pt x="4914308" y="0"/>
                  </a:lnTo>
                  <a:lnTo>
                    <a:pt x="3914108" y="1473199"/>
                  </a:lnTo>
                  <a:lnTo>
                    <a:pt x="3915026" y="1485899"/>
                  </a:lnTo>
                  <a:close/>
                </a:path>
                <a:path w="4914900" h="3035300">
                  <a:moveTo>
                    <a:pt x="1487122" y="2019299"/>
                  </a:moveTo>
                  <a:lnTo>
                    <a:pt x="1400789" y="2019299"/>
                  </a:lnTo>
                  <a:lnTo>
                    <a:pt x="1401937" y="2006599"/>
                  </a:lnTo>
                  <a:lnTo>
                    <a:pt x="1475412" y="2006599"/>
                  </a:lnTo>
                  <a:lnTo>
                    <a:pt x="2478351" y="1130299"/>
                  </a:lnTo>
                  <a:lnTo>
                    <a:pt x="2572262" y="1130299"/>
                  </a:lnTo>
                  <a:lnTo>
                    <a:pt x="2564707" y="1142999"/>
                  </a:lnTo>
                  <a:lnTo>
                    <a:pt x="2490062" y="1142999"/>
                  </a:lnTo>
                  <a:lnTo>
                    <a:pt x="1487122" y="2019299"/>
                  </a:lnTo>
                  <a:close/>
                </a:path>
                <a:path w="4914900" h="3035300">
                  <a:moveTo>
                    <a:pt x="2554697" y="1155699"/>
                  </a:moveTo>
                  <a:lnTo>
                    <a:pt x="2498514" y="1155699"/>
                  </a:lnTo>
                  <a:lnTo>
                    <a:pt x="2490062" y="1142999"/>
                  </a:lnTo>
                  <a:lnTo>
                    <a:pt x="2564707" y="1142999"/>
                  </a:lnTo>
                  <a:lnTo>
                    <a:pt x="2554697" y="1155699"/>
                  </a:lnTo>
                  <a:close/>
                </a:path>
                <a:path w="4914900" h="3035300">
                  <a:moveTo>
                    <a:pt x="3925818" y="1498599"/>
                  </a:moveTo>
                  <a:lnTo>
                    <a:pt x="3830988" y="1498599"/>
                  </a:lnTo>
                  <a:lnTo>
                    <a:pt x="3832825" y="1485899"/>
                  </a:lnTo>
                  <a:lnTo>
                    <a:pt x="3924441" y="1485899"/>
                  </a:lnTo>
                  <a:lnTo>
                    <a:pt x="3925818" y="1498599"/>
                  </a:lnTo>
                  <a:close/>
                </a:path>
                <a:path w="4914900" h="3035300">
                  <a:moveTo>
                    <a:pt x="1494469" y="2057399"/>
                  </a:moveTo>
                  <a:lnTo>
                    <a:pt x="1387701" y="2057399"/>
                  </a:lnTo>
                  <a:lnTo>
                    <a:pt x="1387701" y="2044699"/>
                  </a:lnTo>
                  <a:lnTo>
                    <a:pt x="1387930" y="2044699"/>
                  </a:lnTo>
                  <a:lnTo>
                    <a:pt x="1388849" y="2031999"/>
                  </a:lnTo>
                  <a:lnTo>
                    <a:pt x="1491025" y="2031999"/>
                  </a:lnTo>
                  <a:lnTo>
                    <a:pt x="3824330" y="1523999"/>
                  </a:lnTo>
                  <a:lnTo>
                    <a:pt x="3824330" y="1511299"/>
                  </a:lnTo>
                  <a:lnTo>
                    <a:pt x="3930410" y="1511299"/>
                  </a:lnTo>
                  <a:lnTo>
                    <a:pt x="3930870" y="1523999"/>
                  </a:lnTo>
                  <a:lnTo>
                    <a:pt x="3930181" y="1523999"/>
                  </a:lnTo>
                  <a:lnTo>
                    <a:pt x="3967348" y="1536699"/>
                  </a:lnTo>
                  <a:lnTo>
                    <a:pt x="3827773" y="1536699"/>
                  </a:lnTo>
                  <a:lnTo>
                    <a:pt x="1494469" y="2044699"/>
                  </a:lnTo>
                  <a:lnTo>
                    <a:pt x="1494469" y="2057399"/>
                  </a:lnTo>
                  <a:close/>
                </a:path>
                <a:path w="4914900" h="3035300">
                  <a:moveTo>
                    <a:pt x="4856172" y="1892299"/>
                  </a:moveTo>
                  <a:lnTo>
                    <a:pt x="4815101" y="1892299"/>
                  </a:lnTo>
                  <a:lnTo>
                    <a:pt x="4798264" y="1879599"/>
                  </a:lnTo>
                  <a:lnTo>
                    <a:pt x="4786141" y="1866899"/>
                  </a:lnTo>
                  <a:lnTo>
                    <a:pt x="4779486" y="1854199"/>
                  </a:lnTo>
                  <a:lnTo>
                    <a:pt x="4779052" y="1828799"/>
                  </a:lnTo>
                  <a:lnTo>
                    <a:pt x="3924211" y="1549399"/>
                  </a:lnTo>
                  <a:lnTo>
                    <a:pt x="3830529" y="1549399"/>
                  </a:lnTo>
                  <a:lnTo>
                    <a:pt x="3829151" y="1536699"/>
                  </a:lnTo>
                  <a:lnTo>
                    <a:pt x="3967348" y="1536699"/>
                  </a:lnTo>
                  <a:lnTo>
                    <a:pt x="4785022" y="1816099"/>
                  </a:lnTo>
                  <a:lnTo>
                    <a:pt x="4880454" y="1816099"/>
                  </a:lnTo>
                  <a:lnTo>
                    <a:pt x="4885932" y="1841499"/>
                  </a:lnTo>
                  <a:lnTo>
                    <a:pt x="4883295" y="1854199"/>
                  </a:lnTo>
                  <a:lnTo>
                    <a:pt x="4872543" y="1879599"/>
                  </a:lnTo>
                  <a:lnTo>
                    <a:pt x="4856172" y="1892299"/>
                  </a:lnTo>
                  <a:close/>
                </a:path>
                <a:path w="4914900" h="3035300">
                  <a:moveTo>
                    <a:pt x="4633180" y="2578099"/>
                  </a:moveTo>
                  <a:lnTo>
                    <a:pt x="4612555" y="2578099"/>
                  </a:lnTo>
                  <a:lnTo>
                    <a:pt x="4593092" y="2565399"/>
                  </a:lnTo>
                  <a:lnTo>
                    <a:pt x="4577224" y="2552699"/>
                  </a:lnTo>
                  <a:lnTo>
                    <a:pt x="4568735" y="2539999"/>
                  </a:lnTo>
                  <a:lnTo>
                    <a:pt x="4566834" y="2514599"/>
                  </a:lnTo>
                  <a:lnTo>
                    <a:pt x="4571218" y="2501899"/>
                  </a:lnTo>
                  <a:lnTo>
                    <a:pt x="4581586" y="2489199"/>
                  </a:lnTo>
                  <a:lnTo>
                    <a:pt x="3901250" y="1562099"/>
                  </a:lnTo>
                  <a:lnTo>
                    <a:pt x="3840861" y="1562099"/>
                  </a:lnTo>
                  <a:lnTo>
                    <a:pt x="3836499" y="1549399"/>
                  </a:lnTo>
                  <a:lnTo>
                    <a:pt x="3915944" y="1549399"/>
                  </a:lnTo>
                  <a:lnTo>
                    <a:pt x="4596281" y="2476499"/>
                  </a:lnTo>
                  <a:lnTo>
                    <a:pt x="4649784" y="2476499"/>
                  </a:lnTo>
                  <a:lnTo>
                    <a:pt x="4663787" y="2489199"/>
                  </a:lnTo>
                  <a:lnTo>
                    <a:pt x="4672846" y="2514599"/>
                  </a:lnTo>
                  <a:lnTo>
                    <a:pt x="4673746" y="2527299"/>
                  </a:lnTo>
                  <a:lnTo>
                    <a:pt x="4666854" y="2552699"/>
                  </a:lnTo>
                  <a:lnTo>
                    <a:pt x="4652536" y="2565399"/>
                  </a:lnTo>
                  <a:lnTo>
                    <a:pt x="4633180" y="2578099"/>
                  </a:lnTo>
                  <a:close/>
                </a:path>
                <a:path w="4914900" h="3035300">
                  <a:moveTo>
                    <a:pt x="3509475" y="2197099"/>
                  </a:moveTo>
                  <a:lnTo>
                    <a:pt x="3450063" y="2197099"/>
                  </a:lnTo>
                  <a:lnTo>
                    <a:pt x="3434694" y="2171699"/>
                  </a:lnTo>
                  <a:lnTo>
                    <a:pt x="3426471" y="2158999"/>
                  </a:lnTo>
                  <a:lnTo>
                    <a:pt x="3425911" y="2133599"/>
                  </a:lnTo>
                  <a:lnTo>
                    <a:pt x="3433531" y="2120899"/>
                  </a:lnTo>
                  <a:lnTo>
                    <a:pt x="3446544" y="2108199"/>
                  </a:lnTo>
                  <a:lnTo>
                    <a:pt x="3463065" y="2095499"/>
                  </a:lnTo>
                  <a:lnTo>
                    <a:pt x="3499659" y="2095499"/>
                  </a:lnTo>
                  <a:lnTo>
                    <a:pt x="3841550" y="1562099"/>
                  </a:lnTo>
                  <a:lnTo>
                    <a:pt x="3898035" y="1562099"/>
                  </a:lnTo>
                  <a:lnTo>
                    <a:pt x="3896657" y="1574799"/>
                  </a:lnTo>
                  <a:lnTo>
                    <a:pt x="3856704" y="1574799"/>
                  </a:lnTo>
                  <a:lnTo>
                    <a:pt x="3514814" y="2108199"/>
                  </a:lnTo>
                  <a:lnTo>
                    <a:pt x="3526327" y="2120899"/>
                  </a:lnTo>
                  <a:lnTo>
                    <a:pt x="3532006" y="2133599"/>
                  </a:lnTo>
                  <a:lnTo>
                    <a:pt x="3531443" y="2158999"/>
                  </a:lnTo>
                  <a:lnTo>
                    <a:pt x="3524228" y="2171699"/>
                  </a:lnTo>
                  <a:lnTo>
                    <a:pt x="3509475" y="2197099"/>
                  </a:lnTo>
                  <a:close/>
                </a:path>
                <a:path w="4914900" h="3035300">
                  <a:moveTo>
                    <a:pt x="4880454" y="1816099"/>
                  </a:moveTo>
                  <a:lnTo>
                    <a:pt x="4785022" y="1816099"/>
                  </a:lnTo>
                  <a:lnTo>
                    <a:pt x="4796685" y="1803399"/>
                  </a:lnTo>
                  <a:lnTo>
                    <a:pt x="4812374" y="1790699"/>
                  </a:lnTo>
                  <a:lnTo>
                    <a:pt x="4849542" y="1790699"/>
                  </a:lnTo>
                  <a:lnTo>
                    <a:pt x="4867958" y="1803399"/>
                  </a:lnTo>
                  <a:lnTo>
                    <a:pt x="4880454" y="1816099"/>
                  </a:lnTo>
                  <a:close/>
                </a:path>
                <a:path w="4914900" h="3035300">
                  <a:moveTo>
                    <a:pt x="1490107" y="2031999"/>
                  </a:moveTo>
                  <a:lnTo>
                    <a:pt x="1393212" y="2031999"/>
                  </a:lnTo>
                  <a:lnTo>
                    <a:pt x="1393212" y="2019299"/>
                  </a:lnTo>
                  <a:lnTo>
                    <a:pt x="1489418" y="2019299"/>
                  </a:lnTo>
                  <a:lnTo>
                    <a:pt x="1490107" y="2031999"/>
                  </a:lnTo>
                  <a:close/>
                </a:path>
                <a:path w="4914900" h="3035300">
                  <a:moveTo>
                    <a:pt x="1492173" y="2070099"/>
                  </a:moveTo>
                  <a:lnTo>
                    <a:pt x="1389308" y="2070099"/>
                  </a:lnTo>
                  <a:lnTo>
                    <a:pt x="1389078" y="2057399"/>
                  </a:lnTo>
                  <a:lnTo>
                    <a:pt x="1493091" y="2057399"/>
                  </a:lnTo>
                  <a:lnTo>
                    <a:pt x="1492173" y="2070099"/>
                  </a:lnTo>
                  <a:close/>
                </a:path>
                <a:path w="4914900" h="3035300">
                  <a:moveTo>
                    <a:pt x="1486433" y="2082799"/>
                  </a:moveTo>
                  <a:lnTo>
                    <a:pt x="1395048" y="2082799"/>
                  </a:lnTo>
                  <a:lnTo>
                    <a:pt x="1394359" y="2070099"/>
                  </a:lnTo>
                  <a:lnTo>
                    <a:pt x="1488040" y="2070099"/>
                  </a:lnTo>
                  <a:lnTo>
                    <a:pt x="1486433" y="2082799"/>
                  </a:lnTo>
                  <a:close/>
                </a:path>
                <a:path w="4914900" h="3035300">
                  <a:moveTo>
                    <a:pt x="581623" y="3035299"/>
                  </a:moveTo>
                  <a:lnTo>
                    <a:pt x="541126" y="3035299"/>
                  </a:lnTo>
                  <a:lnTo>
                    <a:pt x="522987" y="3022599"/>
                  </a:lnTo>
                  <a:lnTo>
                    <a:pt x="510584" y="3009899"/>
                  </a:lnTo>
                  <a:lnTo>
                    <a:pt x="506081" y="2984499"/>
                  </a:lnTo>
                  <a:lnTo>
                    <a:pt x="509457" y="2959099"/>
                  </a:lnTo>
                  <a:lnTo>
                    <a:pt x="520691" y="2946399"/>
                  </a:lnTo>
                  <a:lnTo>
                    <a:pt x="536103" y="2933699"/>
                  </a:lnTo>
                  <a:lnTo>
                    <a:pt x="589574" y="2933699"/>
                  </a:lnTo>
                  <a:lnTo>
                    <a:pt x="1398033" y="2082799"/>
                  </a:lnTo>
                  <a:lnTo>
                    <a:pt x="1477707" y="2082799"/>
                  </a:lnTo>
                  <a:lnTo>
                    <a:pt x="1475870" y="2095499"/>
                  </a:lnTo>
                  <a:lnTo>
                    <a:pt x="1411351" y="2095499"/>
                  </a:lnTo>
                  <a:lnTo>
                    <a:pt x="602891" y="2946399"/>
                  </a:lnTo>
                  <a:lnTo>
                    <a:pt x="611322" y="2971799"/>
                  </a:lnTo>
                  <a:lnTo>
                    <a:pt x="613511" y="2984499"/>
                  </a:lnTo>
                  <a:lnTo>
                    <a:pt x="609414" y="3009899"/>
                  </a:lnTo>
                  <a:lnTo>
                    <a:pt x="598988" y="3022599"/>
                  </a:lnTo>
                  <a:lnTo>
                    <a:pt x="581623" y="3035299"/>
                  </a:lnTo>
                  <a:close/>
                </a:path>
                <a:path w="4914900" h="3035300">
                  <a:moveTo>
                    <a:pt x="1765410" y="3035299"/>
                  </a:moveTo>
                  <a:lnTo>
                    <a:pt x="1724367" y="3035299"/>
                  </a:lnTo>
                  <a:lnTo>
                    <a:pt x="1708064" y="3022599"/>
                  </a:lnTo>
                  <a:lnTo>
                    <a:pt x="1697445" y="2997199"/>
                  </a:lnTo>
                  <a:lnTo>
                    <a:pt x="1694815" y="2984499"/>
                  </a:lnTo>
                  <a:lnTo>
                    <a:pt x="1698794" y="2959099"/>
                  </a:lnTo>
                  <a:lnTo>
                    <a:pt x="1708585" y="2946399"/>
                  </a:lnTo>
                  <a:lnTo>
                    <a:pt x="1723391" y="2933699"/>
                  </a:lnTo>
                  <a:lnTo>
                    <a:pt x="1448777" y="2108199"/>
                  </a:lnTo>
                  <a:lnTo>
                    <a:pt x="1435000" y="2108199"/>
                  </a:lnTo>
                  <a:lnTo>
                    <a:pt x="1433852" y="2095499"/>
                  </a:lnTo>
                  <a:lnTo>
                    <a:pt x="1465997" y="2095499"/>
                  </a:lnTo>
                  <a:lnTo>
                    <a:pt x="1740612" y="2933699"/>
                  </a:lnTo>
                  <a:lnTo>
                    <a:pt x="1776575" y="2933699"/>
                  </a:lnTo>
                  <a:lnTo>
                    <a:pt x="1790499" y="2946399"/>
                  </a:lnTo>
                  <a:lnTo>
                    <a:pt x="1799622" y="2971799"/>
                  </a:lnTo>
                  <a:lnTo>
                    <a:pt x="1802219" y="2984499"/>
                  </a:lnTo>
                  <a:lnTo>
                    <a:pt x="1796637" y="3009899"/>
                  </a:lnTo>
                  <a:lnTo>
                    <a:pt x="1783994" y="3022599"/>
                  </a:lnTo>
                  <a:lnTo>
                    <a:pt x="1765410" y="3035299"/>
                  </a:lnTo>
                  <a:close/>
                </a:path>
                <a:path w="4914900" h="3035300">
                  <a:moveTo>
                    <a:pt x="4632703" y="2476499"/>
                  </a:moveTo>
                  <a:lnTo>
                    <a:pt x="4596281" y="2476499"/>
                  </a:lnTo>
                  <a:lnTo>
                    <a:pt x="4614287" y="2463799"/>
                  </a:lnTo>
                  <a:lnTo>
                    <a:pt x="4632703" y="2476499"/>
                  </a:lnTo>
                  <a:close/>
                </a:path>
              </a:pathLst>
            </a:custGeom>
            <a:solidFill>
              <a:srgbClr val="20E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5982" y="7797558"/>
              <a:ext cx="6697980" cy="1019810"/>
            </a:xfrm>
            <a:custGeom>
              <a:avLst/>
              <a:gdLst/>
              <a:ahLst/>
              <a:cxnLst/>
              <a:rect l="l" t="t" r="r" b="b"/>
              <a:pathLst>
                <a:path w="6697980" h="1019809">
                  <a:moveTo>
                    <a:pt x="6697904" y="38950"/>
                  </a:moveTo>
                  <a:lnTo>
                    <a:pt x="6658940" y="0"/>
                  </a:lnTo>
                  <a:lnTo>
                    <a:pt x="5831129" y="827811"/>
                  </a:lnTo>
                  <a:lnTo>
                    <a:pt x="5817705" y="801852"/>
                  </a:lnTo>
                  <a:lnTo>
                    <a:pt x="5788101" y="772248"/>
                  </a:lnTo>
                  <a:lnTo>
                    <a:pt x="5750560" y="752830"/>
                  </a:lnTo>
                  <a:lnTo>
                    <a:pt x="5707354" y="745858"/>
                  </a:lnTo>
                  <a:lnTo>
                    <a:pt x="5664149" y="752830"/>
                  </a:lnTo>
                  <a:lnTo>
                    <a:pt x="5626620" y="772248"/>
                  </a:lnTo>
                  <a:lnTo>
                    <a:pt x="5597017" y="801852"/>
                  </a:lnTo>
                  <a:lnTo>
                    <a:pt x="5577598" y="839393"/>
                  </a:lnTo>
                  <a:lnTo>
                    <a:pt x="5575935" y="849655"/>
                  </a:lnTo>
                  <a:lnTo>
                    <a:pt x="0" y="849655"/>
                  </a:lnTo>
                  <a:lnTo>
                    <a:pt x="34264" y="915758"/>
                  </a:lnTo>
                  <a:lnTo>
                    <a:pt x="5575973" y="915758"/>
                  </a:lnTo>
                  <a:lnTo>
                    <a:pt x="5577598" y="925804"/>
                  </a:lnTo>
                  <a:lnTo>
                    <a:pt x="5597017" y="963333"/>
                  </a:lnTo>
                  <a:lnTo>
                    <a:pt x="5626620" y="992936"/>
                  </a:lnTo>
                  <a:lnTo>
                    <a:pt x="5664149" y="1012355"/>
                  </a:lnTo>
                  <a:lnTo>
                    <a:pt x="5707354" y="1019340"/>
                  </a:lnTo>
                  <a:lnTo>
                    <a:pt x="5750560" y="1012355"/>
                  </a:lnTo>
                  <a:lnTo>
                    <a:pt x="5788101" y="992936"/>
                  </a:lnTo>
                  <a:lnTo>
                    <a:pt x="5817705" y="963333"/>
                  </a:lnTo>
                  <a:lnTo>
                    <a:pt x="5837123" y="925804"/>
                  </a:lnTo>
                  <a:lnTo>
                    <a:pt x="5842139" y="894715"/>
                  </a:lnTo>
                  <a:lnTo>
                    <a:pt x="6697904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6399" y="7707214"/>
              <a:ext cx="227862" cy="2278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84708" y="7739498"/>
              <a:ext cx="1492250" cy="33655"/>
            </a:xfrm>
            <a:custGeom>
              <a:avLst/>
              <a:gdLst/>
              <a:ahLst/>
              <a:cxnLst/>
              <a:rect l="l" t="t" r="r" b="b"/>
              <a:pathLst>
                <a:path w="1492250" h="33654">
                  <a:moveTo>
                    <a:pt x="1491904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91904" y="0"/>
                  </a:lnTo>
                  <a:lnTo>
                    <a:pt x="1491904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4882" y="7687711"/>
              <a:ext cx="136629" cy="13662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288971" y="8065205"/>
              <a:ext cx="1477010" cy="33655"/>
            </a:xfrm>
            <a:custGeom>
              <a:avLst/>
              <a:gdLst/>
              <a:ahLst/>
              <a:cxnLst/>
              <a:rect l="l" t="t" r="r" b="b"/>
              <a:pathLst>
                <a:path w="1477009" h="33654">
                  <a:moveTo>
                    <a:pt x="147658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76589" y="0"/>
                  </a:lnTo>
                  <a:lnTo>
                    <a:pt x="147658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3941" y="8013418"/>
              <a:ext cx="136629" cy="1366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02050" y="8373503"/>
              <a:ext cx="1948814" cy="33655"/>
            </a:xfrm>
            <a:custGeom>
              <a:avLst/>
              <a:gdLst/>
              <a:ahLst/>
              <a:cxnLst/>
              <a:rect l="l" t="t" r="r" b="b"/>
              <a:pathLst>
                <a:path w="1948815" h="33654">
                  <a:moveTo>
                    <a:pt x="1948511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948511" y="0"/>
                  </a:lnTo>
                  <a:lnTo>
                    <a:pt x="1948511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8831" y="8321716"/>
              <a:ext cx="136629" cy="1366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80821" y="8779204"/>
              <a:ext cx="4469765" cy="1287780"/>
            </a:xfrm>
            <a:custGeom>
              <a:avLst/>
              <a:gdLst/>
              <a:ahLst/>
              <a:cxnLst/>
              <a:rect l="l" t="t" r="r" b="b"/>
              <a:pathLst>
                <a:path w="4469765" h="1287779">
                  <a:moveTo>
                    <a:pt x="2745257" y="136740"/>
                  </a:moveTo>
                  <a:lnTo>
                    <a:pt x="2738285" y="93535"/>
                  </a:lnTo>
                  <a:lnTo>
                    <a:pt x="2718866" y="56007"/>
                  </a:lnTo>
                  <a:lnTo>
                    <a:pt x="2689263" y="26403"/>
                  </a:lnTo>
                  <a:lnTo>
                    <a:pt x="2651722" y="6985"/>
                  </a:lnTo>
                  <a:lnTo>
                    <a:pt x="2608529" y="0"/>
                  </a:lnTo>
                  <a:lnTo>
                    <a:pt x="2565323" y="6985"/>
                  </a:lnTo>
                  <a:lnTo>
                    <a:pt x="2527782" y="26403"/>
                  </a:lnTo>
                  <a:lnTo>
                    <a:pt x="2498179" y="56007"/>
                  </a:lnTo>
                  <a:lnTo>
                    <a:pt x="2478760" y="93535"/>
                  </a:lnTo>
                  <a:lnTo>
                    <a:pt x="2477109" y="103695"/>
                  </a:lnTo>
                  <a:lnTo>
                    <a:pt x="117348" y="103695"/>
                  </a:lnTo>
                  <a:lnTo>
                    <a:pt x="151612" y="169799"/>
                  </a:lnTo>
                  <a:lnTo>
                    <a:pt x="2477122" y="169799"/>
                  </a:lnTo>
                  <a:lnTo>
                    <a:pt x="2478760" y="179946"/>
                  </a:lnTo>
                  <a:lnTo>
                    <a:pt x="2498179" y="217487"/>
                  </a:lnTo>
                  <a:lnTo>
                    <a:pt x="2527782" y="247091"/>
                  </a:lnTo>
                  <a:lnTo>
                    <a:pt x="2565323" y="266509"/>
                  </a:lnTo>
                  <a:lnTo>
                    <a:pt x="2608529" y="273481"/>
                  </a:lnTo>
                  <a:lnTo>
                    <a:pt x="2651722" y="266509"/>
                  </a:lnTo>
                  <a:lnTo>
                    <a:pt x="2689263" y="247091"/>
                  </a:lnTo>
                  <a:lnTo>
                    <a:pt x="2718866" y="217487"/>
                  </a:lnTo>
                  <a:lnTo>
                    <a:pt x="2738285" y="179946"/>
                  </a:lnTo>
                  <a:lnTo>
                    <a:pt x="2745257" y="136740"/>
                  </a:lnTo>
                  <a:close/>
                </a:path>
                <a:path w="4469765" h="1287779">
                  <a:moveTo>
                    <a:pt x="2785592" y="807770"/>
                  </a:moveTo>
                  <a:lnTo>
                    <a:pt x="2778620" y="764565"/>
                  </a:lnTo>
                  <a:lnTo>
                    <a:pt x="2759202" y="727036"/>
                  </a:lnTo>
                  <a:lnTo>
                    <a:pt x="2729585" y="697433"/>
                  </a:lnTo>
                  <a:lnTo>
                    <a:pt x="2692057" y="678002"/>
                  </a:lnTo>
                  <a:lnTo>
                    <a:pt x="2648851" y="671029"/>
                  </a:lnTo>
                  <a:lnTo>
                    <a:pt x="2605646" y="678002"/>
                  </a:lnTo>
                  <a:lnTo>
                    <a:pt x="2568117" y="697433"/>
                  </a:lnTo>
                  <a:lnTo>
                    <a:pt x="2538501" y="727036"/>
                  </a:lnTo>
                  <a:lnTo>
                    <a:pt x="2519083" y="764565"/>
                  </a:lnTo>
                  <a:lnTo>
                    <a:pt x="2517444" y="774712"/>
                  </a:lnTo>
                  <a:lnTo>
                    <a:pt x="217843" y="774712"/>
                  </a:lnTo>
                  <a:lnTo>
                    <a:pt x="175526" y="840828"/>
                  </a:lnTo>
                  <a:lnTo>
                    <a:pt x="2517444" y="840828"/>
                  </a:lnTo>
                  <a:lnTo>
                    <a:pt x="2519083" y="850976"/>
                  </a:lnTo>
                  <a:lnTo>
                    <a:pt x="2538501" y="888504"/>
                  </a:lnTo>
                  <a:lnTo>
                    <a:pt x="2568117" y="918121"/>
                  </a:lnTo>
                  <a:lnTo>
                    <a:pt x="2605646" y="937539"/>
                  </a:lnTo>
                  <a:lnTo>
                    <a:pt x="2648851" y="944511"/>
                  </a:lnTo>
                  <a:lnTo>
                    <a:pt x="2692057" y="937539"/>
                  </a:lnTo>
                  <a:lnTo>
                    <a:pt x="2729585" y="918121"/>
                  </a:lnTo>
                  <a:lnTo>
                    <a:pt x="2759202" y="888504"/>
                  </a:lnTo>
                  <a:lnTo>
                    <a:pt x="2778620" y="850976"/>
                  </a:lnTo>
                  <a:lnTo>
                    <a:pt x="2785592" y="807770"/>
                  </a:lnTo>
                  <a:close/>
                </a:path>
                <a:path w="4469765" h="1287779">
                  <a:moveTo>
                    <a:pt x="2970149" y="553796"/>
                  </a:moveTo>
                  <a:lnTo>
                    <a:pt x="2963176" y="510590"/>
                  </a:lnTo>
                  <a:lnTo>
                    <a:pt x="2943758" y="473062"/>
                  </a:lnTo>
                  <a:lnTo>
                    <a:pt x="2914154" y="443445"/>
                  </a:lnTo>
                  <a:lnTo>
                    <a:pt x="2876613" y="424027"/>
                  </a:lnTo>
                  <a:lnTo>
                    <a:pt x="2833408" y="417055"/>
                  </a:lnTo>
                  <a:lnTo>
                    <a:pt x="2790202" y="424027"/>
                  </a:lnTo>
                  <a:lnTo>
                    <a:pt x="2752674" y="443445"/>
                  </a:lnTo>
                  <a:lnTo>
                    <a:pt x="2723070" y="473062"/>
                  </a:lnTo>
                  <a:lnTo>
                    <a:pt x="2703652" y="510590"/>
                  </a:lnTo>
                  <a:lnTo>
                    <a:pt x="2701988" y="520852"/>
                  </a:lnTo>
                  <a:lnTo>
                    <a:pt x="333641" y="520852"/>
                  </a:lnTo>
                  <a:lnTo>
                    <a:pt x="354469" y="560959"/>
                  </a:lnTo>
                  <a:lnTo>
                    <a:pt x="337832" y="586955"/>
                  </a:lnTo>
                  <a:lnTo>
                    <a:pt x="2702026" y="586955"/>
                  </a:lnTo>
                  <a:lnTo>
                    <a:pt x="2723070" y="634530"/>
                  </a:lnTo>
                  <a:lnTo>
                    <a:pt x="2752674" y="664146"/>
                  </a:lnTo>
                  <a:lnTo>
                    <a:pt x="2790202" y="683564"/>
                  </a:lnTo>
                  <a:lnTo>
                    <a:pt x="2833408" y="690537"/>
                  </a:lnTo>
                  <a:lnTo>
                    <a:pt x="2876613" y="683564"/>
                  </a:lnTo>
                  <a:lnTo>
                    <a:pt x="2914154" y="664146"/>
                  </a:lnTo>
                  <a:lnTo>
                    <a:pt x="2943758" y="634530"/>
                  </a:lnTo>
                  <a:lnTo>
                    <a:pt x="2963176" y="597001"/>
                  </a:lnTo>
                  <a:lnTo>
                    <a:pt x="2970149" y="553796"/>
                  </a:lnTo>
                  <a:close/>
                </a:path>
                <a:path w="4469765" h="1287779">
                  <a:moveTo>
                    <a:pt x="4469600" y="233159"/>
                  </a:moveTo>
                  <a:lnTo>
                    <a:pt x="4430636" y="194208"/>
                  </a:lnTo>
                  <a:lnTo>
                    <a:pt x="3526434" y="1098423"/>
                  </a:lnTo>
                  <a:lnTo>
                    <a:pt x="3511867" y="1070267"/>
                  </a:lnTo>
                  <a:lnTo>
                    <a:pt x="3482263" y="1040650"/>
                  </a:lnTo>
                  <a:lnTo>
                    <a:pt x="3444722" y="1021232"/>
                  </a:lnTo>
                  <a:lnTo>
                    <a:pt x="3401530" y="1014260"/>
                  </a:lnTo>
                  <a:lnTo>
                    <a:pt x="3358324" y="1021232"/>
                  </a:lnTo>
                  <a:lnTo>
                    <a:pt x="3320783" y="1040650"/>
                  </a:lnTo>
                  <a:lnTo>
                    <a:pt x="3291179" y="1070267"/>
                  </a:lnTo>
                  <a:lnTo>
                    <a:pt x="3271761" y="1107795"/>
                  </a:lnTo>
                  <a:lnTo>
                    <a:pt x="3270123" y="1117942"/>
                  </a:lnTo>
                  <a:lnTo>
                    <a:pt x="0" y="1117942"/>
                  </a:lnTo>
                  <a:lnTo>
                    <a:pt x="0" y="1184059"/>
                  </a:lnTo>
                  <a:lnTo>
                    <a:pt x="3270123" y="1184059"/>
                  </a:lnTo>
                  <a:lnTo>
                    <a:pt x="3271761" y="1194206"/>
                  </a:lnTo>
                  <a:lnTo>
                    <a:pt x="3291179" y="1231734"/>
                  </a:lnTo>
                  <a:lnTo>
                    <a:pt x="3320783" y="1261338"/>
                  </a:lnTo>
                  <a:lnTo>
                    <a:pt x="3358324" y="1280769"/>
                  </a:lnTo>
                  <a:lnTo>
                    <a:pt x="3401530" y="1287741"/>
                  </a:lnTo>
                  <a:lnTo>
                    <a:pt x="3444735" y="1280769"/>
                  </a:lnTo>
                  <a:lnTo>
                    <a:pt x="3482263" y="1261338"/>
                  </a:lnTo>
                  <a:lnTo>
                    <a:pt x="3511867" y="1231734"/>
                  </a:lnTo>
                  <a:lnTo>
                    <a:pt x="3531285" y="1194206"/>
                  </a:lnTo>
                  <a:lnTo>
                    <a:pt x="3535667" y="1167091"/>
                  </a:lnTo>
                  <a:lnTo>
                    <a:pt x="4469600" y="233159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3086" y="8882999"/>
              <a:ext cx="227862" cy="22786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73513" y="7965223"/>
              <a:ext cx="988694" cy="2322195"/>
            </a:xfrm>
            <a:custGeom>
              <a:avLst/>
              <a:gdLst/>
              <a:ahLst/>
              <a:cxnLst/>
              <a:rect l="l" t="t" r="r" b="b"/>
              <a:pathLst>
                <a:path w="988695" h="2322195">
                  <a:moveTo>
                    <a:pt x="800150" y="2321776"/>
                  </a:moveTo>
                  <a:lnTo>
                    <a:pt x="75120" y="1596758"/>
                  </a:lnTo>
                  <a:lnTo>
                    <a:pt x="36169" y="1635709"/>
                  </a:lnTo>
                  <a:lnTo>
                    <a:pt x="722236" y="2321776"/>
                  </a:lnTo>
                  <a:lnTo>
                    <a:pt x="800150" y="2321776"/>
                  </a:lnTo>
                  <a:close/>
                </a:path>
                <a:path w="988695" h="2322195">
                  <a:moveTo>
                    <a:pt x="988326" y="38950"/>
                  </a:moveTo>
                  <a:lnTo>
                    <a:pt x="949363" y="0"/>
                  </a:lnTo>
                  <a:lnTo>
                    <a:pt x="0" y="949363"/>
                  </a:lnTo>
                  <a:lnTo>
                    <a:pt x="38963" y="988314"/>
                  </a:lnTo>
                  <a:lnTo>
                    <a:pt x="988326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4381" y="7874805"/>
              <a:ext cx="227862" cy="22786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89662" y="8259542"/>
              <a:ext cx="1106170" cy="1106170"/>
            </a:xfrm>
            <a:custGeom>
              <a:avLst/>
              <a:gdLst/>
              <a:ahLst/>
              <a:cxnLst/>
              <a:rect l="l" t="t" r="r" b="b"/>
              <a:pathLst>
                <a:path w="1106170" h="1106170">
                  <a:moveTo>
                    <a:pt x="1105579" y="38956"/>
                  </a:moveTo>
                  <a:lnTo>
                    <a:pt x="38956" y="1105579"/>
                  </a:lnTo>
                  <a:lnTo>
                    <a:pt x="0" y="1066623"/>
                  </a:lnTo>
                  <a:lnTo>
                    <a:pt x="1066623" y="0"/>
                  </a:lnTo>
                  <a:lnTo>
                    <a:pt x="110557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7801" y="8169110"/>
              <a:ext cx="227862" cy="22786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391145" y="8952415"/>
              <a:ext cx="1428115" cy="33655"/>
            </a:xfrm>
            <a:custGeom>
              <a:avLst/>
              <a:gdLst/>
              <a:ahLst/>
              <a:cxnLst/>
              <a:rect l="l" t="t" r="r" b="b"/>
              <a:pathLst>
                <a:path w="1428115" h="33654">
                  <a:moveTo>
                    <a:pt x="1427667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27667" y="0"/>
                  </a:lnTo>
                  <a:lnTo>
                    <a:pt x="1427667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7082" y="8900738"/>
              <a:ext cx="136629" cy="13662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082847" y="9206391"/>
              <a:ext cx="704850" cy="33655"/>
            </a:xfrm>
            <a:custGeom>
              <a:avLst/>
              <a:gdLst/>
              <a:ahLst/>
              <a:cxnLst/>
              <a:rect l="l" t="t" r="r" b="b"/>
              <a:pathLst>
                <a:path w="704850" h="33654">
                  <a:moveTo>
                    <a:pt x="704523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704523" y="0"/>
                  </a:lnTo>
                  <a:lnTo>
                    <a:pt x="704523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5639" y="9154605"/>
              <a:ext cx="136629" cy="13662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10800" y="9496509"/>
              <a:ext cx="1123315" cy="33655"/>
            </a:xfrm>
            <a:custGeom>
              <a:avLst/>
              <a:gdLst/>
              <a:ahLst/>
              <a:cxnLst/>
              <a:rect l="l" t="t" r="r" b="b"/>
              <a:pathLst>
                <a:path w="1123314" h="33654">
                  <a:moveTo>
                    <a:pt x="1122785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122785" y="0"/>
                  </a:lnTo>
                  <a:lnTo>
                    <a:pt x="1122785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1855" y="9444832"/>
              <a:ext cx="136629" cy="13662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54179" y="7938162"/>
              <a:ext cx="1053465" cy="33655"/>
            </a:xfrm>
            <a:custGeom>
              <a:avLst/>
              <a:gdLst/>
              <a:ahLst/>
              <a:cxnLst/>
              <a:rect l="l" t="t" r="r" b="b"/>
              <a:pathLst>
                <a:path w="1053464" h="33654">
                  <a:moveTo>
                    <a:pt x="105336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53369" y="0"/>
                  </a:lnTo>
                  <a:lnTo>
                    <a:pt x="105336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5817" y="7886485"/>
              <a:ext cx="136629" cy="13662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914594" y="8229932"/>
              <a:ext cx="1097280" cy="33655"/>
            </a:xfrm>
            <a:custGeom>
              <a:avLst/>
              <a:gdLst/>
              <a:ahLst/>
              <a:cxnLst/>
              <a:rect l="l" t="t" r="r" b="b"/>
              <a:pathLst>
                <a:path w="1097279" h="33654">
                  <a:moveTo>
                    <a:pt x="1097002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97002" y="0"/>
                  </a:lnTo>
                  <a:lnTo>
                    <a:pt x="1097002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9976" y="8178145"/>
              <a:ext cx="136629" cy="13662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0" y="8176666"/>
              <a:ext cx="5422900" cy="2110740"/>
            </a:xfrm>
            <a:custGeom>
              <a:avLst/>
              <a:gdLst/>
              <a:ahLst/>
              <a:cxnLst/>
              <a:rect l="l" t="t" r="r" b="b"/>
              <a:pathLst>
                <a:path w="5422900" h="2110740">
                  <a:moveTo>
                    <a:pt x="121881" y="2110333"/>
                  </a:moveTo>
                  <a:lnTo>
                    <a:pt x="0" y="2104821"/>
                  </a:lnTo>
                  <a:lnTo>
                    <a:pt x="0" y="2110333"/>
                  </a:lnTo>
                  <a:lnTo>
                    <a:pt x="121881" y="2110333"/>
                  </a:lnTo>
                  <a:close/>
                </a:path>
                <a:path w="5422900" h="2110740">
                  <a:moveTo>
                    <a:pt x="1362443" y="1169225"/>
                  </a:moveTo>
                  <a:lnTo>
                    <a:pt x="1338643" y="1123391"/>
                  </a:lnTo>
                  <a:lnTo>
                    <a:pt x="1000150" y="470547"/>
                  </a:lnTo>
                  <a:lnTo>
                    <a:pt x="774280" y="35090"/>
                  </a:lnTo>
                  <a:lnTo>
                    <a:pt x="0" y="0"/>
                  </a:lnTo>
                  <a:lnTo>
                    <a:pt x="0" y="110299"/>
                  </a:lnTo>
                  <a:lnTo>
                    <a:pt x="705739" y="142303"/>
                  </a:lnTo>
                  <a:lnTo>
                    <a:pt x="875969" y="470547"/>
                  </a:lnTo>
                  <a:lnTo>
                    <a:pt x="1214462" y="1123391"/>
                  </a:lnTo>
                  <a:lnTo>
                    <a:pt x="1235290" y="1163497"/>
                  </a:lnTo>
                  <a:lnTo>
                    <a:pt x="1218653" y="1189494"/>
                  </a:lnTo>
                  <a:lnTo>
                    <a:pt x="1098664" y="1377251"/>
                  </a:lnTo>
                  <a:lnTo>
                    <a:pt x="629894" y="2110333"/>
                  </a:lnTo>
                  <a:lnTo>
                    <a:pt x="760742" y="2110333"/>
                  </a:lnTo>
                  <a:lnTo>
                    <a:pt x="1229448" y="1377251"/>
                  </a:lnTo>
                  <a:lnTo>
                    <a:pt x="1349438" y="1189507"/>
                  </a:lnTo>
                  <a:lnTo>
                    <a:pt x="1362443" y="1169225"/>
                  </a:lnTo>
                  <a:close/>
                </a:path>
                <a:path w="5422900" h="2110740">
                  <a:moveTo>
                    <a:pt x="5422328" y="2110333"/>
                  </a:moveTo>
                  <a:lnTo>
                    <a:pt x="5414200" y="2098281"/>
                  </a:lnTo>
                  <a:lnTo>
                    <a:pt x="5392483" y="2083625"/>
                  </a:lnTo>
                  <a:lnTo>
                    <a:pt x="5365902" y="2078253"/>
                  </a:lnTo>
                  <a:lnTo>
                    <a:pt x="5339334" y="2083625"/>
                  </a:lnTo>
                  <a:lnTo>
                    <a:pt x="5317617" y="2098281"/>
                  </a:lnTo>
                  <a:lnTo>
                    <a:pt x="5309476" y="2110333"/>
                  </a:lnTo>
                  <a:lnTo>
                    <a:pt x="5422328" y="2110333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952436" y="1176944"/>
            <a:ext cx="879094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135" dirty="0">
                <a:latin typeface="Arial"/>
                <a:cs typeface="Arial"/>
              </a:rPr>
              <a:t>Code</a:t>
            </a:r>
            <a:r>
              <a:rPr sz="10000" spc="-450" dirty="0">
                <a:latin typeface="Arial"/>
                <a:cs typeface="Arial"/>
              </a:rPr>
              <a:t> </a:t>
            </a:r>
            <a:r>
              <a:rPr sz="10000" spc="-30" dirty="0">
                <a:latin typeface="Arial"/>
                <a:cs typeface="Arial"/>
              </a:rPr>
              <a:t>Results</a:t>
            </a:r>
            <a:r>
              <a:rPr sz="10000" spc="-445" dirty="0">
                <a:latin typeface="Arial"/>
                <a:cs typeface="Arial"/>
              </a:rPr>
              <a:t> </a:t>
            </a:r>
            <a:r>
              <a:rPr sz="10000" spc="-575" dirty="0">
                <a:latin typeface="Arial"/>
                <a:cs typeface="Arial"/>
              </a:rPr>
              <a:t>:</a:t>
            </a:r>
            <a:endParaRPr sz="10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2423" y="3492194"/>
            <a:ext cx="3234536" cy="33001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6125" y="4107833"/>
            <a:ext cx="5816600" cy="19742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750" spc="-250" dirty="0">
                <a:latin typeface="Arial"/>
                <a:cs typeface="Arial"/>
              </a:rPr>
              <a:t>T</a:t>
            </a:r>
            <a:r>
              <a:rPr sz="12750" spc="620" dirty="0">
                <a:latin typeface="Arial"/>
                <a:cs typeface="Arial"/>
              </a:rPr>
              <a:t>H</a:t>
            </a:r>
            <a:r>
              <a:rPr sz="12750" spc="220" dirty="0">
                <a:latin typeface="Arial"/>
                <a:cs typeface="Arial"/>
              </a:rPr>
              <a:t>A</a:t>
            </a:r>
            <a:r>
              <a:rPr sz="12750" spc="300" dirty="0">
                <a:latin typeface="Arial"/>
                <a:cs typeface="Arial"/>
              </a:rPr>
              <a:t>N</a:t>
            </a:r>
            <a:r>
              <a:rPr sz="12750" spc="60" dirty="0">
                <a:latin typeface="Arial"/>
                <a:cs typeface="Arial"/>
              </a:rPr>
              <a:t>K</a:t>
            </a:r>
            <a:endParaRPr sz="12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83190" y="4107833"/>
            <a:ext cx="3471545" cy="19742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750" b="1" spc="425" dirty="0">
                <a:solidFill>
                  <a:srgbClr val="004AAC"/>
                </a:solidFill>
                <a:latin typeface="Arial"/>
                <a:cs typeface="Arial"/>
              </a:rPr>
              <a:t>Y</a:t>
            </a:r>
            <a:r>
              <a:rPr sz="12750" b="1" spc="-869" dirty="0">
                <a:solidFill>
                  <a:srgbClr val="004AAC"/>
                </a:solidFill>
                <a:latin typeface="Arial"/>
                <a:cs typeface="Arial"/>
              </a:rPr>
              <a:t>O</a:t>
            </a:r>
            <a:r>
              <a:rPr sz="12750" b="1" spc="-70" dirty="0">
                <a:solidFill>
                  <a:srgbClr val="004AAC"/>
                </a:solidFill>
                <a:latin typeface="Arial"/>
                <a:cs typeface="Arial"/>
              </a:rPr>
              <a:t>U</a:t>
            </a:r>
            <a:endParaRPr sz="127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433981" y="0"/>
            <a:ext cx="4854575" cy="5054600"/>
          </a:xfrm>
          <a:custGeom>
            <a:avLst/>
            <a:gdLst/>
            <a:ahLst/>
            <a:cxnLst/>
            <a:rect l="l" t="t" r="r" b="b"/>
            <a:pathLst>
              <a:path w="4854575" h="5054600">
                <a:moveTo>
                  <a:pt x="541586" y="1257299"/>
                </a:moveTo>
                <a:lnTo>
                  <a:pt x="468796" y="1257299"/>
                </a:lnTo>
                <a:lnTo>
                  <a:pt x="469714" y="1244599"/>
                </a:lnTo>
                <a:lnTo>
                  <a:pt x="527349" y="1244599"/>
                </a:lnTo>
                <a:lnTo>
                  <a:pt x="1629334" y="0"/>
                </a:lnTo>
                <a:lnTo>
                  <a:pt x="1648768" y="0"/>
                </a:lnTo>
                <a:lnTo>
                  <a:pt x="541586" y="1257299"/>
                </a:lnTo>
                <a:close/>
              </a:path>
              <a:path w="4854575" h="5054600">
                <a:moveTo>
                  <a:pt x="1610653" y="698499"/>
                </a:moveTo>
                <a:lnTo>
                  <a:pt x="1577510" y="698499"/>
                </a:lnTo>
                <a:lnTo>
                  <a:pt x="1592513" y="685799"/>
                </a:lnTo>
                <a:lnTo>
                  <a:pt x="1662545" y="0"/>
                </a:lnTo>
                <a:lnTo>
                  <a:pt x="1680454" y="0"/>
                </a:lnTo>
                <a:lnTo>
                  <a:pt x="1610653" y="698499"/>
                </a:lnTo>
                <a:close/>
              </a:path>
              <a:path w="4854575" h="5054600">
                <a:moveTo>
                  <a:pt x="2372042" y="977899"/>
                </a:moveTo>
                <a:lnTo>
                  <a:pt x="2300633" y="977899"/>
                </a:lnTo>
                <a:lnTo>
                  <a:pt x="1697216" y="0"/>
                </a:lnTo>
                <a:lnTo>
                  <a:pt x="1712761" y="0"/>
                </a:lnTo>
                <a:lnTo>
                  <a:pt x="2315328" y="965199"/>
                </a:lnTo>
                <a:lnTo>
                  <a:pt x="2371124" y="965199"/>
                </a:lnTo>
                <a:lnTo>
                  <a:pt x="2372042" y="977899"/>
                </a:lnTo>
                <a:close/>
              </a:path>
              <a:path w="4854575" h="5054600">
                <a:moveTo>
                  <a:pt x="2364006" y="965199"/>
                </a:moveTo>
                <a:lnTo>
                  <a:pt x="2347244" y="965199"/>
                </a:lnTo>
                <a:lnTo>
                  <a:pt x="2580069" y="380999"/>
                </a:lnTo>
                <a:lnTo>
                  <a:pt x="2571681" y="368299"/>
                </a:lnTo>
                <a:lnTo>
                  <a:pt x="2564628" y="368299"/>
                </a:lnTo>
                <a:lnTo>
                  <a:pt x="2559210" y="355599"/>
                </a:lnTo>
                <a:lnTo>
                  <a:pt x="2555730" y="342899"/>
                </a:lnTo>
                <a:lnTo>
                  <a:pt x="2553893" y="342899"/>
                </a:lnTo>
                <a:lnTo>
                  <a:pt x="2554123" y="330199"/>
                </a:lnTo>
                <a:lnTo>
                  <a:pt x="2555730" y="317499"/>
                </a:lnTo>
                <a:lnTo>
                  <a:pt x="1753106" y="0"/>
                </a:lnTo>
                <a:lnTo>
                  <a:pt x="1801785" y="0"/>
                </a:lnTo>
                <a:lnTo>
                  <a:pt x="2562849" y="304799"/>
                </a:lnTo>
                <a:lnTo>
                  <a:pt x="2653121" y="304799"/>
                </a:lnTo>
                <a:lnTo>
                  <a:pt x="2658137" y="317499"/>
                </a:lnTo>
                <a:lnTo>
                  <a:pt x="2718670" y="317499"/>
                </a:lnTo>
                <a:lnTo>
                  <a:pt x="2662040" y="330199"/>
                </a:lnTo>
                <a:lnTo>
                  <a:pt x="2659572" y="342899"/>
                </a:lnTo>
                <a:lnTo>
                  <a:pt x="2651076" y="368299"/>
                </a:lnTo>
                <a:lnTo>
                  <a:pt x="2637501" y="380999"/>
                </a:lnTo>
                <a:lnTo>
                  <a:pt x="2596831" y="380999"/>
                </a:lnTo>
                <a:lnTo>
                  <a:pt x="2364006" y="965199"/>
                </a:lnTo>
                <a:close/>
              </a:path>
              <a:path w="4854575" h="5054600">
                <a:moveTo>
                  <a:pt x="2718670" y="317499"/>
                </a:moveTo>
                <a:lnTo>
                  <a:pt x="2658137" y="317499"/>
                </a:lnTo>
                <a:lnTo>
                  <a:pt x="3888621" y="38099"/>
                </a:lnTo>
                <a:lnTo>
                  <a:pt x="2569796" y="0"/>
                </a:lnTo>
                <a:lnTo>
                  <a:pt x="3066791" y="0"/>
                </a:lnTo>
                <a:lnTo>
                  <a:pt x="3907678" y="25399"/>
                </a:lnTo>
                <a:lnTo>
                  <a:pt x="4093508" y="25399"/>
                </a:lnTo>
                <a:lnTo>
                  <a:pt x="4013987" y="38099"/>
                </a:lnTo>
                <a:lnTo>
                  <a:pt x="4014217" y="38099"/>
                </a:lnTo>
                <a:lnTo>
                  <a:pt x="4012617" y="50799"/>
                </a:lnTo>
                <a:lnTo>
                  <a:pt x="3907908" y="50799"/>
                </a:lnTo>
                <a:lnTo>
                  <a:pt x="2718670" y="317499"/>
                </a:lnTo>
                <a:close/>
              </a:path>
              <a:path w="4854575" h="5054600">
                <a:moveTo>
                  <a:pt x="4093508" y="25399"/>
                </a:moveTo>
                <a:lnTo>
                  <a:pt x="3907678" y="25399"/>
                </a:lnTo>
                <a:lnTo>
                  <a:pt x="3914178" y="12699"/>
                </a:lnTo>
                <a:lnTo>
                  <a:pt x="3925415" y="0"/>
                </a:lnTo>
                <a:lnTo>
                  <a:pt x="4005419" y="0"/>
                </a:lnTo>
                <a:lnTo>
                  <a:pt x="4011002" y="12699"/>
                </a:lnTo>
                <a:lnTo>
                  <a:pt x="4173030" y="12699"/>
                </a:lnTo>
                <a:lnTo>
                  <a:pt x="4093508" y="25399"/>
                </a:lnTo>
                <a:close/>
              </a:path>
              <a:path w="4854575" h="5054600">
                <a:moveTo>
                  <a:pt x="4173030" y="12699"/>
                </a:moveTo>
                <a:lnTo>
                  <a:pt x="4011002" y="12699"/>
                </a:lnTo>
                <a:lnTo>
                  <a:pt x="4145469" y="0"/>
                </a:lnTo>
                <a:lnTo>
                  <a:pt x="4252552" y="0"/>
                </a:lnTo>
                <a:lnTo>
                  <a:pt x="4173030" y="12699"/>
                </a:lnTo>
                <a:close/>
              </a:path>
              <a:path w="4854575" h="5054600">
                <a:moveTo>
                  <a:pt x="4578977" y="990599"/>
                </a:moveTo>
                <a:lnTo>
                  <a:pt x="2290071" y="990599"/>
                </a:lnTo>
                <a:lnTo>
                  <a:pt x="2290301" y="977899"/>
                </a:lnTo>
                <a:lnTo>
                  <a:pt x="2376634" y="977899"/>
                </a:lnTo>
                <a:lnTo>
                  <a:pt x="3907908" y="50799"/>
                </a:lnTo>
                <a:lnTo>
                  <a:pt x="4012617" y="50799"/>
                </a:lnTo>
                <a:lnTo>
                  <a:pt x="4008993" y="63499"/>
                </a:lnTo>
                <a:lnTo>
                  <a:pt x="4003562" y="63499"/>
                </a:lnTo>
                <a:lnTo>
                  <a:pt x="3996537" y="76199"/>
                </a:lnTo>
                <a:lnTo>
                  <a:pt x="4578977" y="990599"/>
                </a:lnTo>
                <a:close/>
              </a:path>
              <a:path w="4854575" h="5054600">
                <a:moveTo>
                  <a:pt x="2653121" y="304799"/>
                </a:moveTo>
                <a:lnTo>
                  <a:pt x="2562849" y="304799"/>
                </a:lnTo>
                <a:lnTo>
                  <a:pt x="2569191" y="292099"/>
                </a:lnTo>
                <a:lnTo>
                  <a:pt x="2577084" y="292099"/>
                </a:lnTo>
                <a:lnTo>
                  <a:pt x="2586355" y="279399"/>
                </a:lnTo>
                <a:lnTo>
                  <a:pt x="2633511" y="279399"/>
                </a:lnTo>
                <a:lnTo>
                  <a:pt x="2648106" y="292099"/>
                </a:lnTo>
                <a:lnTo>
                  <a:pt x="2653121" y="304799"/>
                </a:lnTo>
                <a:close/>
              </a:path>
              <a:path w="4854575" h="5054600">
                <a:moveTo>
                  <a:pt x="580932" y="1257299"/>
                </a:moveTo>
                <a:lnTo>
                  <a:pt x="543193" y="1257299"/>
                </a:lnTo>
                <a:lnTo>
                  <a:pt x="1544984" y="761999"/>
                </a:lnTo>
                <a:lnTo>
                  <a:pt x="1543058" y="749299"/>
                </a:lnTo>
                <a:lnTo>
                  <a:pt x="1542487" y="749299"/>
                </a:lnTo>
                <a:lnTo>
                  <a:pt x="1543338" y="736599"/>
                </a:lnTo>
                <a:lnTo>
                  <a:pt x="1545673" y="723899"/>
                </a:lnTo>
                <a:lnTo>
                  <a:pt x="1553186" y="711199"/>
                </a:lnTo>
                <a:lnTo>
                  <a:pt x="1564099" y="698499"/>
                </a:lnTo>
                <a:lnTo>
                  <a:pt x="1631178" y="698499"/>
                </a:lnTo>
                <a:lnTo>
                  <a:pt x="1642999" y="723899"/>
                </a:lnTo>
                <a:lnTo>
                  <a:pt x="1649267" y="736599"/>
                </a:lnTo>
                <a:lnTo>
                  <a:pt x="1649228" y="749299"/>
                </a:lnTo>
                <a:lnTo>
                  <a:pt x="1716612" y="774699"/>
                </a:lnTo>
                <a:lnTo>
                  <a:pt x="1552562" y="774699"/>
                </a:lnTo>
                <a:lnTo>
                  <a:pt x="580932" y="1257299"/>
                </a:lnTo>
                <a:close/>
              </a:path>
              <a:path w="4854575" h="5054600">
                <a:moveTo>
                  <a:pt x="1614728" y="800099"/>
                </a:moveTo>
                <a:lnTo>
                  <a:pt x="1577589" y="800099"/>
                </a:lnTo>
                <a:lnTo>
                  <a:pt x="1570191" y="787399"/>
                </a:lnTo>
                <a:lnTo>
                  <a:pt x="1557634" y="787399"/>
                </a:lnTo>
                <a:lnTo>
                  <a:pt x="1552562" y="774699"/>
                </a:lnTo>
                <a:lnTo>
                  <a:pt x="1642569" y="774699"/>
                </a:lnTo>
                <a:lnTo>
                  <a:pt x="1630608" y="787399"/>
                </a:lnTo>
                <a:lnTo>
                  <a:pt x="1614728" y="800099"/>
                </a:lnTo>
                <a:close/>
              </a:path>
              <a:path w="4854575" h="5054600">
                <a:moveTo>
                  <a:pt x="553296" y="1295399"/>
                </a:moveTo>
                <a:lnTo>
                  <a:pt x="446524" y="1295399"/>
                </a:lnTo>
                <a:lnTo>
                  <a:pt x="446524" y="1282699"/>
                </a:lnTo>
                <a:lnTo>
                  <a:pt x="449050" y="1282699"/>
                </a:lnTo>
                <a:lnTo>
                  <a:pt x="449968" y="1269999"/>
                </a:lnTo>
                <a:lnTo>
                  <a:pt x="555362" y="1269999"/>
                </a:lnTo>
                <a:lnTo>
                  <a:pt x="2282035" y="1015999"/>
                </a:lnTo>
                <a:lnTo>
                  <a:pt x="2282035" y="1003299"/>
                </a:lnTo>
                <a:lnTo>
                  <a:pt x="2282723" y="1003299"/>
                </a:lnTo>
                <a:lnTo>
                  <a:pt x="1642569" y="774699"/>
                </a:lnTo>
                <a:lnTo>
                  <a:pt x="1716612" y="774699"/>
                </a:lnTo>
                <a:lnTo>
                  <a:pt x="2289382" y="990599"/>
                </a:lnTo>
                <a:lnTo>
                  <a:pt x="4578977" y="990599"/>
                </a:lnTo>
                <a:lnTo>
                  <a:pt x="4603245" y="1028699"/>
                </a:lnTo>
                <a:lnTo>
                  <a:pt x="2285019" y="1028699"/>
                </a:lnTo>
                <a:lnTo>
                  <a:pt x="553296" y="1295399"/>
                </a:lnTo>
                <a:close/>
              </a:path>
              <a:path w="4854575" h="5054600">
                <a:moveTo>
                  <a:pt x="555362" y="1269999"/>
                </a:moveTo>
                <a:lnTo>
                  <a:pt x="454330" y="1269999"/>
                </a:lnTo>
                <a:lnTo>
                  <a:pt x="157903" y="1003299"/>
                </a:lnTo>
                <a:lnTo>
                  <a:pt x="88561" y="1003299"/>
                </a:lnTo>
                <a:lnTo>
                  <a:pt x="75742" y="977899"/>
                </a:lnTo>
                <a:lnTo>
                  <a:pt x="70737" y="965199"/>
                </a:lnTo>
                <a:lnTo>
                  <a:pt x="73611" y="939799"/>
                </a:lnTo>
                <a:lnTo>
                  <a:pt x="84428" y="927099"/>
                </a:lnTo>
                <a:lnTo>
                  <a:pt x="101695" y="914399"/>
                </a:lnTo>
                <a:lnTo>
                  <a:pt x="121653" y="901699"/>
                </a:lnTo>
                <a:lnTo>
                  <a:pt x="141999" y="901699"/>
                </a:lnTo>
                <a:lnTo>
                  <a:pt x="160429" y="914399"/>
                </a:lnTo>
                <a:lnTo>
                  <a:pt x="172168" y="927099"/>
                </a:lnTo>
                <a:lnTo>
                  <a:pt x="177707" y="952499"/>
                </a:lnTo>
                <a:lnTo>
                  <a:pt x="176961" y="965199"/>
                </a:lnTo>
                <a:lnTo>
                  <a:pt x="169843" y="990599"/>
                </a:lnTo>
                <a:lnTo>
                  <a:pt x="466041" y="1257299"/>
                </a:lnTo>
                <a:lnTo>
                  <a:pt x="580932" y="1257299"/>
                </a:lnTo>
                <a:lnTo>
                  <a:pt x="555362" y="1269999"/>
                </a:lnTo>
                <a:close/>
              </a:path>
              <a:path w="4854575" h="5054600">
                <a:moveTo>
                  <a:pt x="2344489" y="965199"/>
                </a:moveTo>
                <a:lnTo>
                  <a:pt x="2325430" y="965199"/>
                </a:lnTo>
                <a:lnTo>
                  <a:pt x="2325660" y="952499"/>
                </a:lnTo>
                <a:lnTo>
                  <a:pt x="2343800" y="952499"/>
                </a:lnTo>
                <a:lnTo>
                  <a:pt x="2344489" y="965199"/>
                </a:lnTo>
                <a:close/>
              </a:path>
              <a:path w="4854575" h="5054600">
                <a:moveTo>
                  <a:pt x="123060" y="1015999"/>
                </a:moveTo>
                <a:lnTo>
                  <a:pt x="104949" y="1003299"/>
                </a:lnTo>
                <a:lnTo>
                  <a:pt x="141256" y="1003299"/>
                </a:lnTo>
                <a:lnTo>
                  <a:pt x="123060" y="1015999"/>
                </a:lnTo>
                <a:close/>
              </a:path>
              <a:path w="4854575" h="5054600">
                <a:moveTo>
                  <a:pt x="4854018" y="1727199"/>
                </a:moveTo>
                <a:lnTo>
                  <a:pt x="2385818" y="1041399"/>
                </a:lnTo>
                <a:lnTo>
                  <a:pt x="2288693" y="1041399"/>
                </a:lnTo>
                <a:lnTo>
                  <a:pt x="2286856" y="1028699"/>
                </a:lnTo>
                <a:lnTo>
                  <a:pt x="4603245" y="1028699"/>
                </a:lnTo>
                <a:lnTo>
                  <a:pt x="4854018" y="1422399"/>
                </a:lnTo>
                <a:lnTo>
                  <a:pt x="4854018" y="1727199"/>
                </a:lnTo>
                <a:close/>
              </a:path>
              <a:path w="4854575" h="5054600">
                <a:moveTo>
                  <a:pt x="1601482" y="1866899"/>
                </a:moveTo>
                <a:lnTo>
                  <a:pt x="1576899" y="1866899"/>
                </a:lnTo>
                <a:lnTo>
                  <a:pt x="2294203" y="1041399"/>
                </a:lnTo>
                <a:lnTo>
                  <a:pt x="2385818" y="1041399"/>
                </a:lnTo>
                <a:lnTo>
                  <a:pt x="2404379" y="1054099"/>
                </a:lnTo>
                <a:lnTo>
                  <a:pt x="2307751" y="1054099"/>
                </a:lnTo>
                <a:lnTo>
                  <a:pt x="1601482" y="1866899"/>
                </a:lnTo>
                <a:close/>
              </a:path>
              <a:path w="4854575" h="5054600">
                <a:moveTo>
                  <a:pt x="1472504" y="4000499"/>
                </a:moveTo>
                <a:lnTo>
                  <a:pt x="1454288" y="4000499"/>
                </a:lnTo>
                <a:lnTo>
                  <a:pt x="2312343" y="1054099"/>
                </a:lnTo>
                <a:lnTo>
                  <a:pt x="2371123" y="1054099"/>
                </a:lnTo>
                <a:lnTo>
                  <a:pt x="2378869" y="1066799"/>
                </a:lnTo>
                <a:lnTo>
                  <a:pt x="2330023" y="1066799"/>
                </a:lnTo>
                <a:lnTo>
                  <a:pt x="1472504" y="4000499"/>
                </a:lnTo>
                <a:close/>
              </a:path>
              <a:path w="4854575" h="5054600">
                <a:moveTo>
                  <a:pt x="3719397" y="1917699"/>
                </a:moveTo>
                <a:lnTo>
                  <a:pt x="3619057" y="1917699"/>
                </a:lnTo>
                <a:lnTo>
                  <a:pt x="2374337" y="1054099"/>
                </a:lnTo>
                <a:lnTo>
                  <a:pt x="2404379" y="1054099"/>
                </a:lnTo>
                <a:lnTo>
                  <a:pt x="3629390" y="1892299"/>
                </a:lnTo>
                <a:lnTo>
                  <a:pt x="3697814" y="1892299"/>
                </a:lnTo>
                <a:lnTo>
                  <a:pt x="3711103" y="1904999"/>
                </a:lnTo>
                <a:lnTo>
                  <a:pt x="3719397" y="1917699"/>
                </a:lnTo>
                <a:close/>
              </a:path>
              <a:path w="4854575" h="5054600">
                <a:moveTo>
                  <a:pt x="3930870" y="3543299"/>
                </a:moveTo>
                <a:lnTo>
                  <a:pt x="3824559" y="3543299"/>
                </a:lnTo>
                <a:lnTo>
                  <a:pt x="3824789" y="3530599"/>
                </a:lnTo>
                <a:lnTo>
                  <a:pt x="2572263" y="3149599"/>
                </a:lnTo>
                <a:lnTo>
                  <a:pt x="2471463" y="3149599"/>
                </a:lnTo>
                <a:lnTo>
                  <a:pt x="2471004" y="3136899"/>
                </a:lnTo>
                <a:lnTo>
                  <a:pt x="2472658" y="3111499"/>
                </a:lnTo>
                <a:lnTo>
                  <a:pt x="2480619" y="3098799"/>
                </a:lnTo>
                <a:lnTo>
                  <a:pt x="2493703" y="3086099"/>
                </a:lnTo>
                <a:lnTo>
                  <a:pt x="2510726" y="3073399"/>
                </a:lnTo>
                <a:lnTo>
                  <a:pt x="2331860" y="1066799"/>
                </a:lnTo>
                <a:lnTo>
                  <a:pt x="2349770" y="1066799"/>
                </a:lnTo>
                <a:lnTo>
                  <a:pt x="2528636" y="3073399"/>
                </a:lnTo>
                <a:lnTo>
                  <a:pt x="2546743" y="3086099"/>
                </a:lnTo>
                <a:lnTo>
                  <a:pt x="2561901" y="3086099"/>
                </a:lnTo>
                <a:lnTo>
                  <a:pt x="2572711" y="3111499"/>
                </a:lnTo>
                <a:lnTo>
                  <a:pt x="2577773" y="3124199"/>
                </a:lnTo>
                <a:lnTo>
                  <a:pt x="2578232" y="3124199"/>
                </a:lnTo>
                <a:lnTo>
                  <a:pt x="2578232" y="3136899"/>
                </a:lnTo>
                <a:lnTo>
                  <a:pt x="2578461" y="3136899"/>
                </a:lnTo>
                <a:lnTo>
                  <a:pt x="3830988" y="3517899"/>
                </a:lnTo>
                <a:lnTo>
                  <a:pt x="3928115" y="3517899"/>
                </a:lnTo>
                <a:lnTo>
                  <a:pt x="3928574" y="3530599"/>
                </a:lnTo>
                <a:lnTo>
                  <a:pt x="3930410" y="3530599"/>
                </a:lnTo>
                <a:lnTo>
                  <a:pt x="3930870" y="3543299"/>
                </a:lnTo>
                <a:close/>
              </a:path>
              <a:path w="4854575" h="5054600">
                <a:moveTo>
                  <a:pt x="3914108" y="3505199"/>
                </a:moveTo>
                <a:lnTo>
                  <a:pt x="3843387" y="3505199"/>
                </a:lnTo>
                <a:lnTo>
                  <a:pt x="2356199" y="1066799"/>
                </a:lnTo>
                <a:lnTo>
                  <a:pt x="2378869" y="1066799"/>
                </a:lnTo>
                <a:lnTo>
                  <a:pt x="3858311" y="3492499"/>
                </a:lnTo>
                <a:lnTo>
                  <a:pt x="3922653" y="3492499"/>
                </a:lnTo>
                <a:lnTo>
                  <a:pt x="3914108" y="3505199"/>
                </a:lnTo>
                <a:close/>
              </a:path>
              <a:path w="4854575" h="5054600">
                <a:moveTo>
                  <a:pt x="552606" y="1308099"/>
                </a:moveTo>
                <a:lnTo>
                  <a:pt x="446065" y="1308099"/>
                </a:lnTo>
                <a:lnTo>
                  <a:pt x="445606" y="1295399"/>
                </a:lnTo>
                <a:lnTo>
                  <a:pt x="552836" y="1295399"/>
                </a:lnTo>
                <a:lnTo>
                  <a:pt x="552606" y="1308099"/>
                </a:lnTo>
                <a:close/>
              </a:path>
              <a:path w="4854575" h="5054600">
                <a:moveTo>
                  <a:pt x="124637" y="1536699"/>
                </a:moveTo>
                <a:lnTo>
                  <a:pt x="94301" y="1536699"/>
                </a:lnTo>
                <a:lnTo>
                  <a:pt x="449738" y="1320799"/>
                </a:lnTo>
                <a:lnTo>
                  <a:pt x="449279" y="1308099"/>
                </a:lnTo>
                <a:lnTo>
                  <a:pt x="549850" y="1308099"/>
                </a:lnTo>
                <a:lnTo>
                  <a:pt x="592425" y="1333499"/>
                </a:lnTo>
                <a:lnTo>
                  <a:pt x="459382" y="1333499"/>
                </a:lnTo>
                <a:lnTo>
                  <a:pt x="124637" y="1536699"/>
                </a:lnTo>
                <a:close/>
              </a:path>
              <a:path w="4854575" h="5054600">
                <a:moveTo>
                  <a:pt x="70163" y="2222499"/>
                </a:moveTo>
                <a:lnTo>
                  <a:pt x="29092" y="2222499"/>
                </a:lnTo>
                <a:lnTo>
                  <a:pt x="12420" y="2209799"/>
                </a:lnTo>
                <a:lnTo>
                  <a:pt x="2486" y="2184399"/>
                </a:lnTo>
                <a:lnTo>
                  <a:pt x="0" y="2171699"/>
                </a:lnTo>
                <a:lnTo>
                  <a:pt x="5672" y="2146299"/>
                </a:lnTo>
                <a:lnTo>
                  <a:pt x="17389" y="2133599"/>
                </a:lnTo>
                <a:lnTo>
                  <a:pt x="32938" y="2120899"/>
                </a:lnTo>
                <a:lnTo>
                  <a:pt x="69503" y="2120899"/>
                </a:lnTo>
                <a:lnTo>
                  <a:pt x="467189" y="1333499"/>
                </a:lnTo>
                <a:lnTo>
                  <a:pt x="529875" y="1333499"/>
                </a:lnTo>
                <a:lnTo>
                  <a:pt x="528038" y="1346199"/>
                </a:lnTo>
                <a:lnTo>
                  <a:pt x="483262" y="1346199"/>
                </a:lnTo>
                <a:lnTo>
                  <a:pt x="85576" y="2133599"/>
                </a:lnTo>
                <a:lnTo>
                  <a:pt x="98449" y="2146299"/>
                </a:lnTo>
                <a:lnTo>
                  <a:pt x="105724" y="2158999"/>
                </a:lnTo>
                <a:lnTo>
                  <a:pt x="106887" y="2171699"/>
                </a:lnTo>
                <a:lnTo>
                  <a:pt x="101419" y="2197099"/>
                </a:lnTo>
                <a:lnTo>
                  <a:pt x="88084" y="2209799"/>
                </a:lnTo>
                <a:lnTo>
                  <a:pt x="70163" y="2222499"/>
                </a:lnTo>
                <a:close/>
              </a:path>
              <a:path w="4854575" h="5054600">
                <a:moveTo>
                  <a:pt x="1577962" y="1955799"/>
                </a:moveTo>
                <a:lnTo>
                  <a:pt x="1521564" y="1955799"/>
                </a:lnTo>
                <a:lnTo>
                  <a:pt x="1506998" y="1943099"/>
                </a:lnTo>
                <a:lnTo>
                  <a:pt x="1498029" y="1930399"/>
                </a:lnTo>
                <a:lnTo>
                  <a:pt x="1495087" y="1904999"/>
                </a:lnTo>
                <a:lnTo>
                  <a:pt x="1498603" y="1892299"/>
                </a:lnTo>
                <a:lnTo>
                  <a:pt x="540667" y="1333499"/>
                </a:lnTo>
                <a:lnTo>
                  <a:pt x="592425" y="1333499"/>
                </a:lnTo>
                <a:lnTo>
                  <a:pt x="1507786" y="1879599"/>
                </a:lnTo>
                <a:lnTo>
                  <a:pt x="1590447" y="1879599"/>
                </a:lnTo>
                <a:lnTo>
                  <a:pt x="1598659" y="1892299"/>
                </a:lnTo>
                <a:lnTo>
                  <a:pt x="1602416" y="1904999"/>
                </a:lnTo>
                <a:lnTo>
                  <a:pt x="1601393" y="1917699"/>
                </a:lnTo>
                <a:lnTo>
                  <a:pt x="1595269" y="1943099"/>
                </a:lnTo>
                <a:lnTo>
                  <a:pt x="1587509" y="1943099"/>
                </a:lnTo>
                <a:lnTo>
                  <a:pt x="1577962" y="1955799"/>
                </a:lnTo>
                <a:close/>
              </a:path>
              <a:path w="4854575" h="5054600">
                <a:moveTo>
                  <a:pt x="1465080" y="4025899"/>
                </a:moveTo>
                <a:lnTo>
                  <a:pt x="1415713" y="4025899"/>
                </a:lnTo>
                <a:lnTo>
                  <a:pt x="507830" y="1346199"/>
                </a:lnTo>
                <a:lnTo>
                  <a:pt x="525053" y="1346199"/>
                </a:lnTo>
                <a:lnTo>
                  <a:pt x="1432934" y="4013199"/>
                </a:lnTo>
                <a:lnTo>
                  <a:pt x="1468792" y="4013199"/>
                </a:lnTo>
                <a:lnTo>
                  <a:pt x="1465080" y="4025899"/>
                </a:lnTo>
                <a:close/>
              </a:path>
              <a:path w="4854575" h="5054600">
                <a:moveTo>
                  <a:pt x="62120" y="1625599"/>
                </a:moveTo>
                <a:lnTo>
                  <a:pt x="41548" y="1625599"/>
                </a:lnTo>
                <a:lnTo>
                  <a:pt x="22785" y="1612899"/>
                </a:lnTo>
                <a:lnTo>
                  <a:pt x="8197" y="1600199"/>
                </a:lnTo>
                <a:lnTo>
                  <a:pt x="785" y="1574799"/>
                </a:lnTo>
                <a:lnTo>
                  <a:pt x="1596" y="1562099"/>
                </a:lnTo>
                <a:lnTo>
                  <a:pt x="10070" y="1536699"/>
                </a:lnTo>
                <a:lnTo>
                  <a:pt x="25648" y="1523999"/>
                </a:lnTo>
                <a:lnTo>
                  <a:pt x="43575" y="1523999"/>
                </a:lnTo>
                <a:lnTo>
                  <a:pt x="62127" y="1511299"/>
                </a:lnTo>
                <a:lnTo>
                  <a:pt x="79603" y="1523999"/>
                </a:lnTo>
                <a:lnTo>
                  <a:pt x="94301" y="1536699"/>
                </a:lnTo>
                <a:lnTo>
                  <a:pt x="124637" y="1536699"/>
                </a:lnTo>
                <a:lnTo>
                  <a:pt x="103715" y="1549399"/>
                </a:lnTo>
                <a:lnTo>
                  <a:pt x="107608" y="1574799"/>
                </a:lnTo>
                <a:lnTo>
                  <a:pt x="105064" y="1587499"/>
                </a:lnTo>
                <a:lnTo>
                  <a:pt x="96450" y="1600199"/>
                </a:lnTo>
                <a:lnTo>
                  <a:pt x="82132" y="1612899"/>
                </a:lnTo>
                <a:lnTo>
                  <a:pt x="62120" y="1625599"/>
                </a:lnTo>
                <a:close/>
              </a:path>
              <a:path w="4854575" h="5054600">
                <a:moveTo>
                  <a:pt x="3880124" y="3492499"/>
                </a:moveTo>
                <a:lnTo>
                  <a:pt x="3861985" y="3492499"/>
                </a:lnTo>
                <a:lnTo>
                  <a:pt x="3665438" y="1993899"/>
                </a:lnTo>
                <a:lnTo>
                  <a:pt x="3646912" y="1981199"/>
                </a:lnTo>
                <a:lnTo>
                  <a:pt x="3631226" y="1968499"/>
                </a:lnTo>
                <a:lnTo>
                  <a:pt x="3619846" y="1955799"/>
                </a:lnTo>
                <a:lnTo>
                  <a:pt x="3614235" y="1943099"/>
                </a:lnTo>
                <a:lnTo>
                  <a:pt x="3613923" y="1930399"/>
                </a:lnTo>
                <a:lnTo>
                  <a:pt x="3614665" y="1930399"/>
                </a:lnTo>
                <a:lnTo>
                  <a:pt x="3616398" y="1917699"/>
                </a:lnTo>
                <a:lnTo>
                  <a:pt x="3719397" y="1917699"/>
                </a:lnTo>
                <a:lnTo>
                  <a:pt x="4854018" y="1790699"/>
                </a:lnTo>
                <a:lnTo>
                  <a:pt x="4854018" y="1816099"/>
                </a:lnTo>
                <a:lnTo>
                  <a:pt x="3721463" y="1943099"/>
                </a:lnTo>
                <a:lnTo>
                  <a:pt x="3717965" y="1955799"/>
                </a:lnTo>
                <a:lnTo>
                  <a:pt x="3710011" y="1968499"/>
                </a:lnTo>
                <a:lnTo>
                  <a:pt x="3698312" y="1981199"/>
                </a:lnTo>
                <a:lnTo>
                  <a:pt x="3683577" y="1981199"/>
                </a:lnTo>
                <a:lnTo>
                  <a:pt x="3880124" y="3492499"/>
                </a:lnTo>
                <a:close/>
              </a:path>
              <a:path w="4854575" h="5054600">
                <a:moveTo>
                  <a:pt x="1590447" y="1879599"/>
                </a:moveTo>
                <a:lnTo>
                  <a:pt x="1507786" y="1879599"/>
                </a:lnTo>
                <a:lnTo>
                  <a:pt x="1522288" y="1866899"/>
                </a:lnTo>
                <a:lnTo>
                  <a:pt x="1539587" y="1854199"/>
                </a:lnTo>
                <a:lnTo>
                  <a:pt x="1558093" y="1854199"/>
                </a:lnTo>
                <a:lnTo>
                  <a:pt x="1576210" y="1866899"/>
                </a:lnTo>
                <a:lnTo>
                  <a:pt x="1601482" y="1866899"/>
                </a:lnTo>
                <a:lnTo>
                  <a:pt x="1590447" y="1879599"/>
                </a:lnTo>
                <a:close/>
              </a:path>
              <a:path w="4854575" h="5054600">
                <a:moveTo>
                  <a:pt x="3697814" y="1892299"/>
                </a:moveTo>
                <a:lnTo>
                  <a:pt x="3636127" y="1892299"/>
                </a:lnTo>
                <a:lnTo>
                  <a:pt x="3643855" y="1879599"/>
                </a:lnTo>
                <a:lnTo>
                  <a:pt x="3680909" y="1879599"/>
                </a:lnTo>
                <a:lnTo>
                  <a:pt x="3697814" y="1892299"/>
                </a:lnTo>
                <a:close/>
              </a:path>
              <a:path w="4854575" h="5054600">
                <a:moveTo>
                  <a:pt x="1468792" y="4013199"/>
                </a:moveTo>
                <a:lnTo>
                  <a:pt x="1434771" y="4013199"/>
                </a:lnTo>
                <a:lnTo>
                  <a:pt x="1537178" y="1968499"/>
                </a:lnTo>
                <a:lnTo>
                  <a:pt x="1531667" y="1955799"/>
                </a:lnTo>
                <a:lnTo>
                  <a:pt x="1567081" y="1955799"/>
                </a:lnTo>
                <a:lnTo>
                  <a:pt x="1555317" y="1968499"/>
                </a:lnTo>
                <a:lnTo>
                  <a:pt x="1454288" y="4000499"/>
                </a:lnTo>
                <a:lnTo>
                  <a:pt x="1472504" y="4000499"/>
                </a:lnTo>
                <a:lnTo>
                  <a:pt x="1468792" y="4013199"/>
                </a:lnTo>
                <a:close/>
              </a:path>
              <a:path w="4854575" h="5054600">
                <a:moveTo>
                  <a:pt x="3922653" y="3492499"/>
                </a:moveTo>
                <a:lnTo>
                  <a:pt x="3900101" y="3492499"/>
                </a:lnTo>
                <a:lnTo>
                  <a:pt x="4854018" y="2082799"/>
                </a:lnTo>
                <a:lnTo>
                  <a:pt x="4854018" y="2108199"/>
                </a:lnTo>
                <a:lnTo>
                  <a:pt x="3922653" y="3492499"/>
                </a:lnTo>
                <a:close/>
              </a:path>
              <a:path w="4854575" h="5054600">
                <a:moveTo>
                  <a:pt x="1487122" y="4038599"/>
                </a:moveTo>
                <a:lnTo>
                  <a:pt x="1404463" y="4038599"/>
                </a:lnTo>
                <a:lnTo>
                  <a:pt x="1406070" y="4025899"/>
                </a:lnTo>
                <a:lnTo>
                  <a:pt x="1475412" y="4025899"/>
                </a:lnTo>
                <a:lnTo>
                  <a:pt x="2478352" y="3162299"/>
                </a:lnTo>
                <a:lnTo>
                  <a:pt x="2474218" y="3149599"/>
                </a:lnTo>
                <a:lnTo>
                  <a:pt x="2572263" y="3149599"/>
                </a:lnTo>
                <a:lnTo>
                  <a:pt x="2564707" y="3162299"/>
                </a:lnTo>
                <a:lnTo>
                  <a:pt x="2554697" y="3174999"/>
                </a:lnTo>
                <a:lnTo>
                  <a:pt x="2490062" y="3174999"/>
                </a:lnTo>
                <a:lnTo>
                  <a:pt x="1487122" y="4038599"/>
                </a:lnTo>
                <a:close/>
              </a:path>
              <a:path w="4854575" h="5054600">
                <a:moveTo>
                  <a:pt x="2528866" y="3187699"/>
                </a:moveTo>
                <a:lnTo>
                  <a:pt x="2507914" y="3187699"/>
                </a:lnTo>
                <a:lnTo>
                  <a:pt x="2498515" y="3174999"/>
                </a:lnTo>
                <a:lnTo>
                  <a:pt x="2542621" y="3174999"/>
                </a:lnTo>
                <a:lnTo>
                  <a:pt x="2528866" y="3187699"/>
                </a:lnTo>
                <a:close/>
              </a:path>
              <a:path w="4854575" h="5054600">
                <a:moveTo>
                  <a:pt x="3922374" y="3517899"/>
                </a:moveTo>
                <a:lnTo>
                  <a:pt x="3834891" y="3517899"/>
                </a:lnTo>
                <a:lnTo>
                  <a:pt x="3835810" y="3505199"/>
                </a:lnTo>
                <a:lnTo>
                  <a:pt x="3920997" y="3505199"/>
                </a:lnTo>
                <a:lnTo>
                  <a:pt x="3922374" y="3517899"/>
                </a:lnTo>
                <a:close/>
              </a:path>
              <a:path w="4854575" h="5054600">
                <a:moveTo>
                  <a:pt x="1494469" y="4076699"/>
                </a:moveTo>
                <a:lnTo>
                  <a:pt x="1387701" y="4076699"/>
                </a:lnTo>
                <a:lnTo>
                  <a:pt x="1387701" y="4063999"/>
                </a:lnTo>
                <a:lnTo>
                  <a:pt x="1389538" y="4063999"/>
                </a:lnTo>
                <a:lnTo>
                  <a:pt x="1390916" y="4051299"/>
                </a:lnTo>
                <a:lnTo>
                  <a:pt x="1491026" y="4051299"/>
                </a:lnTo>
                <a:lnTo>
                  <a:pt x="3824330" y="3543299"/>
                </a:lnTo>
                <a:lnTo>
                  <a:pt x="3930640" y="3543299"/>
                </a:lnTo>
                <a:lnTo>
                  <a:pt x="3930181" y="3555999"/>
                </a:lnTo>
                <a:lnTo>
                  <a:pt x="3969037" y="3568699"/>
                </a:lnTo>
                <a:lnTo>
                  <a:pt x="3827773" y="3568699"/>
                </a:lnTo>
                <a:lnTo>
                  <a:pt x="1494469" y="4063999"/>
                </a:lnTo>
                <a:lnTo>
                  <a:pt x="1494469" y="4076699"/>
                </a:lnTo>
                <a:close/>
              </a:path>
              <a:path w="4854575" h="5054600">
                <a:moveTo>
                  <a:pt x="3469982" y="4229099"/>
                </a:moveTo>
                <a:lnTo>
                  <a:pt x="3450064" y="4216399"/>
                </a:lnTo>
                <a:lnTo>
                  <a:pt x="3434694" y="4203699"/>
                </a:lnTo>
                <a:lnTo>
                  <a:pt x="3426471" y="4178299"/>
                </a:lnTo>
                <a:lnTo>
                  <a:pt x="3425911" y="4165599"/>
                </a:lnTo>
                <a:lnTo>
                  <a:pt x="3433532" y="4140199"/>
                </a:lnTo>
                <a:lnTo>
                  <a:pt x="3446544" y="4127499"/>
                </a:lnTo>
                <a:lnTo>
                  <a:pt x="3463065" y="4114799"/>
                </a:lnTo>
                <a:lnTo>
                  <a:pt x="3499660" y="4114799"/>
                </a:lnTo>
                <a:lnTo>
                  <a:pt x="3841550" y="3581399"/>
                </a:lnTo>
                <a:lnTo>
                  <a:pt x="3836499" y="3581399"/>
                </a:lnTo>
                <a:lnTo>
                  <a:pt x="3834662" y="3568699"/>
                </a:lnTo>
                <a:lnTo>
                  <a:pt x="3919618" y="3568699"/>
                </a:lnTo>
                <a:lnTo>
                  <a:pt x="3915945" y="3581399"/>
                </a:lnTo>
                <a:lnTo>
                  <a:pt x="3925394" y="3594099"/>
                </a:lnTo>
                <a:lnTo>
                  <a:pt x="3856705" y="3594099"/>
                </a:lnTo>
                <a:lnTo>
                  <a:pt x="3514814" y="4127499"/>
                </a:lnTo>
                <a:lnTo>
                  <a:pt x="3526327" y="4140199"/>
                </a:lnTo>
                <a:lnTo>
                  <a:pt x="3532006" y="4165599"/>
                </a:lnTo>
                <a:lnTo>
                  <a:pt x="3531443" y="4178299"/>
                </a:lnTo>
                <a:lnTo>
                  <a:pt x="3524228" y="4203699"/>
                </a:lnTo>
                <a:lnTo>
                  <a:pt x="3509476" y="4216399"/>
                </a:lnTo>
                <a:lnTo>
                  <a:pt x="3490590" y="4216399"/>
                </a:lnTo>
                <a:lnTo>
                  <a:pt x="3469982" y="4229099"/>
                </a:lnTo>
                <a:close/>
              </a:path>
              <a:path w="4854575" h="5054600">
                <a:moveTo>
                  <a:pt x="4854018" y="3911599"/>
                </a:moveTo>
                <a:lnTo>
                  <a:pt x="4815101" y="3911599"/>
                </a:lnTo>
                <a:lnTo>
                  <a:pt x="4798264" y="3898899"/>
                </a:lnTo>
                <a:lnTo>
                  <a:pt x="4786141" y="3886199"/>
                </a:lnTo>
                <a:lnTo>
                  <a:pt x="4779486" y="3873499"/>
                </a:lnTo>
                <a:lnTo>
                  <a:pt x="4779052" y="3860799"/>
                </a:lnTo>
                <a:lnTo>
                  <a:pt x="3924211" y="3568699"/>
                </a:lnTo>
                <a:lnTo>
                  <a:pt x="3969037" y="3568699"/>
                </a:lnTo>
                <a:lnTo>
                  <a:pt x="4785022" y="3835399"/>
                </a:lnTo>
                <a:lnTo>
                  <a:pt x="4854018" y="3835399"/>
                </a:lnTo>
                <a:lnTo>
                  <a:pt x="4854018" y="3911599"/>
                </a:lnTo>
                <a:close/>
              </a:path>
              <a:path w="4854575" h="5054600">
                <a:moveTo>
                  <a:pt x="4633181" y="4597399"/>
                </a:moveTo>
                <a:lnTo>
                  <a:pt x="4593092" y="4597399"/>
                </a:lnTo>
                <a:lnTo>
                  <a:pt x="4577224" y="4584699"/>
                </a:lnTo>
                <a:lnTo>
                  <a:pt x="4568735" y="4559299"/>
                </a:lnTo>
                <a:lnTo>
                  <a:pt x="4566834" y="4546599"/>
                </a:lnTo>
                <a:lnTo>
                  <a:pt x="4571218" y="4521199"/>
                </a:lnTo>
                <a:lnTo>
                  <a:pt x="4581587" y="4508499"/>
                </a:lnTo>
                <a:lnTo>
                  <a:pt x="3901250" y="3594099"/>
                </a:lnTo>
                <a:lnTo>
                  <a:pt x="3925394" y="3594099"/>
                </a:lnTo>
                <a:lnTo>
                  <a:pt x="4596281" y="4495799"/>
                </a:lnTo>
                <a:lnTo>
                  <a:pt x="4649784" y="4495799"/>
                </a:lnTo>
                <a:lnTo>
                  <a:pt x="4663787" y="4508499"/>
                </a:lnTo>
                <a:lnTo>
                  <a:pt x="4672846" y="4533899"/>
                </a:lnTo>
                <a:lnTo>
                  <a:pt x="4673747" y="4559299"/>
                </a:lnTo>
                <a:lnTo>
                  <a:pt x="4666855" y="4571999"/>
                </a:lnTo>
                <a:lnTo>
                  <a:pt x="4652536" y="4584699"/>
                </a:lnTo>
                <a:lnTo>
                  <a:pt x="4633181" y="4597399"/>
                </a:lnTo>
                <a:close/>
              </a:path>
              <a:path w="4854575" h="5054600">
                <a:moveTo>
                  <a:pt x="4854018" y="3835399"/>
                </a:moveTo>
                <a:lnTo>
                  <a:pt x="4785022" y="3835399"/>
                </a:lnTo>
                <a:lnTo>
                  <a:pt x="4796685" y="3822699"/>
                </a:lnTo>
                <a:lnTo>
                  <a:pt x="4812374" y="3809999"/>
                </a:lnTo>
                <a:lnTo>
                  <a:pt x="4854018" y="3809999"/>
                </a:lnTo>
                <a:lnTo>
                  <a:pt x="4854018" y="3835399"/>
                </a:lnTo>
                <a:close/>
              </a:path>
              <a:path w="4854575" h="5054600">
                <a:moveTo>
                  <a:pt x="1487811" y="4051299"/>
                </a:moveTo>
                <a:lnTo>
                  <a:pt x="1394360" y="4051299"/>
                </a:lnTo>
                <a:lnTo>
                  <a:pt x="1395278" y="4038599"/>
                </a:lnTo>
                <a:lnTo>
                  <a:pt x="1487352" y="4038599"/>
                </a:lnTo>
                <a:lnTo>
                  <a:pt x="1487811" y="4051299"/>
                </a:lnTo>
                <a:close/>
              </a:path>
              <a:path w="4854575" h="5054600">
                <a:moveTo>
                  <a:pt x="1493091" y="4089399"/>
                </a:moveTo>
                <a:lnTo>
                  <a:pt x="1388619" y="4089399"/>
                </a:lnTo>
                <a:lnTo>
                  <a:pt x="1387930" y="4076699"/>
                </a:lnTo>
                <a:lnTo>
                  <a:pt x="1494010" y="4076699"/>
                </a:lnTo>
                <a:lnTo>
                  <a:pt x="1493091" y="4089399"/>
                </a:lnTo>
                <a:close/>
              </a:path>
              <a:path w="4854575" h="5054600">
                <a:moveTo>
                  <a:pt x="1488729" y="4102099"/>
                </a:moveTo>
                <a:lnTo>
                  <a:pt x="1393211" y="4102099"/>
                </a:lnTo>
                <a:lnTo>
                  <a:pt x="1392752" y="4089399"/>
                </a:lnTo>
                <a:lnTo>
                  <a:pt x="1489877" y="4089399"/>
                </a:lnTo>
                <a:lnTo>
                  <a:pt x="1488729" y="4102099"/>
                </a:lnTo>
                <a:close/>
              </a:path>
              <a:path w="4854575" h="5054600">
                <a:moveTo>
                  <a:pt x="614780" y="4965699"/>
                </a:moveTo>
                <a:lnTo>
                  <a:pt x="589574" y="4965699"/>
                </a:lnTo>
                <a:lnTo>
                  <a:pt x="1398033" y="4102099"/>
                </a:lnTo>
                <a:lnTo>
                  <a:pt x="1482070" y="4102099"/>
                </a:lnTo>
                <a:lnTo>
                  <a:pt x="1479315" y="4114799"/>
                </a:lnTo>
                <a:lnTo>
                  <a:pt x="1411351" y="4114799"/>
                </a:lnTo>
                <a:lnTo>
                  <a:pt x="614780" y="4965699"/>
                </a:lnTo>
                <a:close/>
              </a:path>
              <a:path w="4854575" h="5054600">
                <a:moveTo>
                  <a:pt x="1765410" y="5054599"/>
                </a:moveTo>
                <a:lnTo>
                  <a:pt x="1724367" y="5054599"/>
                </a:lnTo>
                <a:lnTo>
                  <a:pt x="1708065" y="5041899"/>
                </a:lnTo>
                <a:lnTo>
                  <a:pt x="1697445" y="5016499"/>
                </a:lnTo>
                <a:lnTo>
                  <a:pt x="1694815" y="5003799"/>
                </a:lnTo>
                <a:lnTo>
                  <a:pt x="1698794" y="4991099"/>
                </a:lnTo>
                <a:lnTo>
                  <a:pt x="1708585" y="4965699"/>
                </a:lnTo>
                <a:lnTo>
                  <a:pt x="1723391" y="4952999"/>
                </a:lnTo>
                <a:lnTo>
                  <a:pt x="1448777" y="4127499"/>
                </a:lnTo>
                <a:lnTo>
                  <a:pt x="1420305" y="4127499"/>
                </a:lnTo>
                <a:lnTo>
                  <a:pt x="1418928" y="4114799"/>
                </a:lnTo>
                <a:lnTo>
                  <a:pt x="1465998" y="4114799"/>
                </a:lnTo>
                <a:lnTo>
                  <a:pt x="1740612" y="4952999"/>
                </a:lnTo>
                <a:lnTo>
                  <a:pt x="1759422" y="4952999"/>
                </a:lnTo>
                <a:lnTo>
                  <a:pt x="1776575" y="4965699"/>
                </a:lnTo>
                <a:lnTo>
                  <a:pt x="1790499" y="4965699"/>
                </a:lnTo>
                <a:lnTo>
                  <a:pt x="1799622" y="4991099"/>
                </a:lnTo>
                <a:lnTo>
                  <a:pt x="1802219" y="5003799"/>
                </a:lnTo>
                <a:lnTo>
                  <a:pt x="1796637" y="5029199"/>
                </a:lnTo>
                <a:lnTo>
                  <a:pt x="1783994" y="5041899"/>
                </a:lnTo>
                <a:lnTo>
                  <a:pt x="1765410" y="5054599"/>
                </a:lnTo>
                <a:close/>
              </a:path>
              <a:path w="4854575" h="5054600">
                <a:moveTo>
                  <a:pt x="581624" y="5054599"/>
                </a:moveTo>
                <a:lnTo>
                  <a:pt x="541126" y="5054599"/>
                </a:lnTo>
                <a:lnTo>
                  <a:pt x="522987" y="5041899"/>
                </a:lnTo>
                <a:lnTo>
                  <a:pt x="510584" y="5029199"/>
                </a:lnTo>
                <a:lnTo>
                  <a:pt x="506081" y="5003799"/>
                </a:lnTo>
                <a:lnTo>
                  <a:pt x="509457" y="4991099"/>
                </a:lnTo>
                <a:lnTo>
                  <a:pt x="520691" y="4965699"/>
                </a:lnTo>
                <a:lnTo>
                  <a:pt x="536103" y="4952999"/>
                </a:lnTo>
                <a:lnTo>
                  <a:pt x="572353" y="4952999"/>
                </a:lnTo>
                <a:lnTo>
                  <a:pt x="589574" y="4965699"/>
                </a:lnTo>
                <a:lnTo>
                  <a:pt x="614780" y="4965699"/>
                </a:lnTo>
                <a:lnTo>
                  <a:pt x="602891" y="4978399"/>
                </a:lnTo>
                <a:lnTo>
                  <a:pt x="611322" y="4991099"/>
                </a:lnTo>
                <a:lnTo>
                  <a:pt x="613511" y="5003799"/>
                </a:lnTo>
                <a:lnTo>
                  <a:pt x="609414" y="5029199"/>
                </a:lnTo>
                <a:lnTo>
                  <a:pt x="598988" y="5041899"/>
                </a:lnTo>
                <a:lnTo>
                  <a:pt x="581624" y="5054599"/>
                </a:lnTo>
                <a:close/>
              </a:path>
            </a:pathLst>
          </a:custGeom>
          <a:solidFill>
            <a:srgbClr val="20E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9994" y="7308464"/>
            <a:ext cx="4126865" cy="2982595"/>
          </a:xfrm>
          <a:custGeom>
            <a:avLst/>
            <a:gdLst/>
            <a:ahLst/>
            <a:cxnLst/>
            <a:rect l="l" t="t" r="r" b="b"/>
            <a:pathLst>
              <a:path w="4126865" h="2982595">
                <a:moveTo>
                  <a:pt x="9283" y="1293279"/>
                </a:moveTo>
                <a:lnTo>
                  <a:pt x="90315" y="2978624"/>
                </a:lnTo>
                <a:lnTo>
                  <a:pt x="9994" y="2978535"/>
                </a:lnTo>
                <a:lnTo>
                  <a:pt x="9283" y="1293279"/>
                </a:lnTo>
                <a:close/>
              </a:path>
              <a:path w="4126865" h="2982595">
                <a:moveTo>
                  <a:pt x="185567" y="2978731"/>
                </a:moveTo>
                <a:lnTo>
                  <a:pt x="184839" y="2981197"/>
                </a:lnTo>
                <a:lnTo>
                  <a:pt x="90315" y="2978624"/>
                </a:lnTo>
                <a:lnTo>
                  <a:pt x="185567" y="2978731"/>
                </a:lnTo>
                <a:close/>
              </a:path>
              <a:path w="4126865" h="2982595">
                <a:moveTo>
                  <a:pt x="520649" y="1735548"/>
                </a:moveTo>
                <a:lnTo>
                  <a:pt x="553103" y="1833300"/>
                </a:lnTo>
                <a:lnTo>
                  <a:pt x="540212" y="1834779"/>
                </a:lnTo>
                <a:lnTo>
                  <a:pt x="210863" y="2978759"/>
                </a:lnTo>
                <a:lnTo>
                  <a:pt x="185567" y="2978731"/>
                </a:lnTo>
                <a:lnTo>
                  <a:pt x="524903" y="1828974"/>
                </a:lnTo>
                <a:lnTo>
                  <a:pt x="499156" y="1751423"/>
                </a:lnTo>
                <a:lnTo>
                  <a:pt x="520649" y="1735548"/>
                </a:lnTo>
                <a:close/>
              </a:path>
              <a:path w="4126865" h="2982595">
                <a:moveTo>
                  <a:pt x="385290" y="2978954"/>
                </a:moveTo>
                <a:lnTo>
                  <a:pt x="384952" y="2979353"/>
                </a:lnTo>
                <a:lnTo>
                  <a:pt x="210830" y="2978871"/>
                </a:lnTo>
                <a:lnTo>
                  <a:pt x="385290" y="2978954"/>
                </a:lnTo>
                <a:close/>
              </a:path>
              <a:path w="4126865" h="2982595">
                <a:moveTo>
                  <a:pt x="1971458" y="1107500"/>
                </a:moveTo>
                <a:lnTo>
                  <a:pt x="1976161" y="1121664"/>
                </a:lnTo>
                <a:lnTo>
                  <a:pt x="402100" y="2978973"/>
                </a:lnTo>
                <a:lnTo>
                  <a:pt x="385290" y="2978954"/>
                </a:lnTo>
                <a:lnTo>
                  <a:pt x="1971458" y="1107500"/>
                </a:lnTo>
                <a:close/>
              </a:path>
              <a:path w="4126865" h="2982595">
                <a:moveTo>
                  <a:pt x="795257" y="2979413"/>
                </a:moveTo>
                <a:lnTo>
                  <a:pt x="399303" y="2982273"/>
                </a:lnTo>
                <a:lnTo>
                  <a:pt x="402100" y="2978973"/>
                </a:lnTo>
                <a:lnTo>
                  <a:pt x="795257" y="2979413"/>
                </a:lnTo>
                <a:close/>
              </a:path>
              <a:path w="4126865" h="2982595">
                <a:moveTo>
                  <a:pt x="9006" y="633840"/>
                </a:moveTo>
                <a:lnTo>
                  <a:pt x="9283" y="1293279"/>
                </a:lnTo>
                <a:lnTo>
                  <a:pt x="8737" y="1281922"/>
                </a:lnTo>
                <a:lnTo>
                  <a:pt x="4345" y="623805"/>
                </a:lnTo>
                <a:lnTo>
                  <a:pt x="9006" y="633840"/>
                </a:lnTo>
                <a:close/>
              </a:path>
              <a:path w="4126865" h="2982595">
                <a:moveTo>
                  <a:pt x="1960389" y="1074159"/>
                </a:moveTo>
                <a:lnTo>
                  <a:pt x="1970300" y="1104013"/>
                </a:lnTo>
                <a:lnTo>
                  <a:pt x="597916" y="1766749"/>
                </a:lnTo>
                <a:lnTo>
                  <a:pt x="603754" y="1784332"/>
                </a:lnTo>
                <a:lnTo>
                  <a:pt x="596643" y="1803220"/>
                </a:lnTo>
                <a:lnTo>
                  <a:pt x="588176" y="1818022"/>
                </a:lnTo>
                <a:lnTo>
                  <a:pt x="565838" y="1831351"/>
                </a:lnTo>
                <a:lnTo>
                  <a:pt x="565936" y="1831648"/>
                </a:lnTo>
                <a:lnTo>
                  <a:pt x="553649" y="1834945"/>
                </a:lnTo>
                <a:lnTo>
                  <a:pt x="520649" y="1735548"/>
                </a:lnTo>
                <a:lnTo>
                  <a:pt x="9006" y="633840"/>
                </a:lnTo>
                <a:lnTo>
                  <a:pt x="8988" y="592775"/>
                </a:lnTo>
                <a:lnTo>
                  <a:pt x="532051" y="1729585"/>
                </a:lnTo>
                <a:lnTo>
                  <a:pt x="545206" y="1728904"/>
                </a:lnTo>
                <a:lnTo>
                  <a:pt x="571818" y="1728449"/>
                </a:lnTo>
                <a:lnTo>
                  <a:pt x="575505" y="1739552"/>
                </a:lnTo>
                <a:lnTo>
                  <a:pt x="592201" y="1749535"/>
                </a:lnTo>
                <a:lnTo>
                  <a:pt x="1952532" y="1090800"/>
                </a:lnTo>
                <a:lnTo>
                  <a:pt x="1948625" y="1079032"/>
                </a:lnTo>
                <a:lnTo>
                  <a:pt x="1960389" y="1074159"/>
                </a:lnTo>
                <a:close/>
              </a:path>
              <a:path w="4126865" h="2982595">
                <a:moveTo>
                  <a:pt x="1985261" y="1028158"/>
                </a:moveTo>
                <a:lnTo>
                  <a:pt x="2018180" y="1127309"/>
                </a:lnTo>
                <a:lnTo>
                  <a:pt x="2051251" y="2436084"/>
                </a:lnTo>
                <a:lnTo>
                  <a:pt x="2082144" y="2529134"/>
                </a:lnTo>
                <a:lnTo>
                  <a:pt x="2070959" y="2535750"/>
                </a:lnTo>
                <a:lnTo>
                  <a:pt x="2059051" y="2540188"/>
                </a:lnTo>
                <a:lnTo>
                  <a:pt x="2046477" y="2542620"/>
                </a:lnTo>
                <a:lnTo>
                  <a:pt x="2031915" y="2539066"/>
                </a:lnTo>
                <a:lnTo>
                  <a:pt x="2015740" y="2530650"/>
                </a:lnTo>
                <a:lnTo>
                  <a:pt x="1998323" y="2518495"/>
                </a:lnTo>
                <a:lnTo>
                  <a:pt x="935376" y="2979569"/>
                </a:lnTo>
                <a:lnTo>
                  <a:pt x="795257" y="2979413"/>
                </a:lnTo>
                <a:lnTo>
                  <a:pt x="893239" y="2978705"/>
                </a:lnTo>
                <a:lnTo>
                  <a:pt x="1992679" y="2501498"/>
                </a:lnTo>
                <a:lnTo>
                  <a:pt x="1986974" y="2484313"/>
                </a:lnTo>
                <a:lnTo>
                  <a:pt x="1994251" y="2465926"/>
                </a:lnTo>
                <a:lnTo>
                  <a:pt x="2002898" y="2451665"/>
                </a:lnTo>
                <a:lnTo>
                  <a:pt x="2025409" y="2438857"/>
                </a:lnTo>
                <a:lnTo>
                  <a:pt x="2025264" y="2438422"/>
                </a:lnTo>
                <a:lnTo>
                  <a:pt x="2037245" y="2434203"/>
                </a:lnTo>
                <a:lnTo>
                  <a:pt x="2004174" y="1125428"/>
                </a:lnTo>
                <a:lnTo>
                  <a:pt x="1973280" y="1032378"/>
                </a:lnTo>
                <a:lnTo>
                  <a:pt x="1985261" y="1028158"/>
                </a:lnTo>
                <a:close/>
              </a:path>
              <a:path w="4126865" h="2982595">
                <a:moveTo>
                  <a:pt x="8960" y="525420"/>
                </a:moveTo>
                <a:lnTo>
                  <a:pt x="8988" y="592775"/>
                </a:lnTo>
                <a:lnTo>
                  <a:pt x="3372" y="580569"/>
                </a:lnTo>
                <a:lnTo>
                  <a:pt x="635" y="532020"/>
                </a:lnTo>
                <a:lnTo>
                  <a:pt x="0" y="530106"/>
                </a:lnTo>
                <a:lnTo>
                  <a:pt x="8960" y="525420"/>
                </a:lnTo>
                <a:close/>
              </a:path>
              <a:path w="4126865" h="2982595">
                <a:moveTo>
                  <a:pt x="1953877" y="1054545"/>
                </a:moveTo>
                <a:lnTo>
                  <a:pt x="1958290" y="1067839"/>
                </a:lnTo>
                <a:lnTo>
                  <a:pt x="11401" y="524143"/>
                </a:lnTo>
                <a:lnTo>
                  <a:pt x="8960" y="525420"/>
                </a:lnTo>
                <a:lnTo>
                  <a:pt x="8954" y="511199"/>
                </a:lnTo>
                <a:lnTo>
                  <a:pt x="1953877" y="1054545"/>
                </a:lnTo>
                <a:close/>
              </a:path>
              <a:path w="4126865" h="2982595">
                <a:moveTo>
                  <a:pt x="8951" y="503599"/>
                </a:moveTo>
                <a:lnTo>
                  <a:pt x="8954" y="511199"/>
                </a:lnTo>
                <a:lnTo>
                  <a:pt x="6915" y="510630"/>
                </a:lnTo>
                <a:lnTo>
                  <a:pt x="5251" y="505617"/>
                </a:lnTo>
                <a:lnTo>
                  <a:pt x="8951" y="503599"/>
                </a:lnTo>
                <a:close/>
              </a:path>
              <a:path w="4126865" h="2982595">
                <a:moveTo>
                  <a:pt x="8939" y="476421"/>
                </a:moveTo>
                <a:lnTo>
                  <a:pt x="16581" y="499437"/>
                </a:lnTo>
                <a:lnTo>
                  <a:pt x="8951" y="503599"/>
                </a:lnTo>
                <a:lnTo>
                  <a:pt x="8939" y="476421"/>
                </a:lnTo>
                <a:close/>
              </a:path>
              <a:path w="4126865" h="2982595">
                <a:moveTo>
                  <a:pt x="499156" y="1751423"/>
                </a:moveTo>
                <a:lnTo>
                  <a:pt x="524903" y="1828974"/>
                </a:lnTo>
                <a:lnTo>
                  <a:pt x="510727" y="1826581"/>
                </a:lnTo>
                <a:lnTo>
                  <a:pt x="491290" y="1768037"/>
                </a:lnTo>
                <a:lnTo>
                  <a:pt x="499156" y="1751423"/>
                </a:lnTo>
                <a:close/>
              </a:path>
              <a:path w="4126865" h="2982595">
                <a:moveTo>
                  <a:pt x="1313353" y="2979992"/>
                </a:moveTo>
                <a:lnTo>
                  <a:pt x="933886" y="2980216"/>
                </a:lnTo>
                <a:lnTo>
                  <a:pt x="935376" y="2979569"/>
                </a:lnTo>
                <a:lnTo>
                  <a:pt x="1313353" y="2979992"/>
                </a:lnTo>
                <a:close/>
              </a:path>
              <a:path w="4126865" h="2982595">
                <a:moveTo>
                  <a:pt x="3142464" y="2982038"/>
                </a:moveTo>
                <a:lnTo>
                  <a:pt x="1313353" y="2979992"/>
                </a:lnTo>
                <a:lnTo>
                  <a:pt x="2860467" y="2979080"/>
                </a:lnTo>
                <a:lnTo>
                  <a:pt x="2854777" y="2961943"/>
                </a:lnTo>
                <a:lnTo>
                  <a:pt x="2888063" y="2981588"/>
                </a:lnTo>
                <a:lnTo>
                  <a:pt x="3128330" y="2979773"/>
                </a:lnTo>
                <a:lnTo>
                  <a:pt x="3111877" y="2930217"/>
                </a:lnTo>
                <a:lnTo>
                  <a:pt x="3142464" y="2982038"/>
                </a:lnTo>
                <a:close/>
              </a:path>
              <a:path w="4126865" h="2982595">
                <a:moveTo>
                  <a:pt x="2854777" y="2961943"/>
                </a:moveTo>
                <a:lnTo>
                  <a:pt x="2860467" y="2979080"/>
                </a:lnTo>
                <a:lnTo>
                  <a:pt x="2080842" y="2525211"/>
                </a:lnTo>
                <a:lnTo>
                  <a:pt x="2051251" y="2436084"/>
                </a:lnTo>
                <a:lnTo>
                  <a:pt x="2065685" y="2439253"/>
                </a:lnTo>
                <a:lnTo>
                  <a:pt x="2089205" y="2510095"/>
                </a:lnTo>
                <a:lnTo>
                  <a:pt x="2854777" y="2961943"/>
                </a:lnTo>
                <a:close/>
              </a:path>
              <a:path w="4126865" h="2982595">
                <a:moveTo>
                  <a:pt x="2080892" y="2444751"/>
                </a:moveTo>
                <a:lnTo>
                  <a:pt x="2098595" y="2498072"/>
                </a:lnTo>
                <a:lnTo>
                  <a:pt x="2089205" y="2510095"/>
                </a:lnTo>
                <a:lnTo>
                  <a:pt x="2065685" y="2439253"/>
                </a:lnTo>
                <a:lnTo>
                  <a:pt x="2080892" y="2444751"/>
                </a:lnTo>
                <a:close/>
              </a:path>
              <a:path w="4126865" h="2982595">
                <a:moveTo>
                  <a:pt x="1965496" y="1049236"/>
                </a:moveTo>
                <a:lnTo>
                  <a:pt x="1988648" y="1118970"/>
                </a:lnTo>
                <a:lnTo>
                  <a:pt x="1976305" y="1122100"/>
                </a:lnTo>
                <a:lnTo>
                  <a:pt x="1953587" y="1053674"/>
                </a:lnTo>
                <a:lnTo>
                  <a:pt x="1965496" y="1049236"/>
                </a:lnTo>
                <a:close/>
              </a:path>
              <a:path w="4126865" h="2982595">
                <a:moveTo>
                  <a:pt x="1974293" y="1035428"/>
                </a:moveTo>
                <a:lnTo>
                  <a:pt x="2004174" y="1125428"/>
                </a:lnTo>
                <a:lnTo>
                  <a:pt x="1991542" y="1127686"/>
                </a:lnTo>
                <a:lnTo>
                  <a:pt x="1962674" y="1040737"/>
                </a:lnTo>
                <a:lnTo>
                  <a:pt x="1974293" y="1035428"/>
                </a:lnTo>
                <a:close/>
              </a:path>
              <a:path w="4126865" h="2982595">
                <a:moveTo>
                  <a:pt x="3111877" y="2930217"/>
                </a:moveTo>
                <a:lnTo>
                  <a:pt x="3128330" y="2979773"/>
                </a:lnTo>
                <a:lnTo>
                  <a:pt x="2030378" y="1123743"/>
                </a:lnTo>
                <a:lnTo>
                  <a:pt x="2018324" y="1127745"/>
                </a:lnTo>
                <a:lnTo>
                  <a:pt x="1984754" y="1026632"/>
                </a:lnTo>
                <a:lnTo>
                  <a:pt x="1996880" y="1022849"/>
                </a:lnTo>
                <a:lnTo>
                  <a:pt x="1997025" y="1023284"/>
                </a:lnTo>
                <a:lnTo>
                  <a:pt x="1997367" y="984009"/>
                </a:lnTo>
                <a:lnTo>
                  <a:pt x="2041346" y="1116474"/>
                </a:lnTo>
                <a:lnTo>
                  <a:pt x="3111877" y="2930217"/>
                </a:lnTo>
                <a:close/>
              </a:path>
              <a:path w="4126865" h="2982595">
                <a:moveTo>
                  <a:pt x="2023446" y="1022254"/>
                </a:moveTo>
                <a:lnTo>
                  <a:pt x="2052531" y="1109857"/>
                </a:lnTo>
                <a:lnTo>
                  <a:pt x="2040912" y="1115166"/>
                </a:lnTo>
                <a:lnTo>
                  <a:pt x="2010959" y="1024949"/>
                </a:lnTo>
                <a:lnTo>
                  <a:pt x="2023446" y="1022254"/>
                </a:lnTo>
                <a:close/>
              </a:path>
              <a:path w="4126865" h="2982595">
                <a:moveTo>
                  <a:pt x="2054789" y="28413"/>
                </a:moveTo>
                <a:lnTo>
                  <a:pt x="2067731" y="67393"/>
                </a:lnTo>
                <a:lnTo>
                  <a:pt x="2060983" y="87374"/>
                </a:lnTo>
                <a:lnTo>
                  <a:pt x="2052750" y="102881"/>
                </a:lnTo>
                <a:lnTo>
                  <a:pt x="2042794" y="113199"/>
                </a:lnTo>
                <a:lnTo>
                  <a:pt x="2018824" y="121614"/>
                </a:lnTo>
                <a:lnTo>
                  <a:pt x="2010959" y="1024949"/>
                </a:lnTo>
                <a:lnTo>
                  <a:pt x="1997367" y="984009"/>
                </a:lnTo>
                <a:lnTo>
                  <a:pt x="2004890" y="119950"/>
                </a:lnTo>
                <a:lnTo>
                  <a:pt x="1974820" y="29379"/>
                </a:lnTo>
                <a:lnTo>
                  <a:pt x="1997200" y="16176"/>
                </a:lnTo>
                <a:lnTo>
                  <a:pt x="2010084" y="14677"/>
                </a:lnTo>
                <a:lnTo>
                  <a:pt x="2037578" y="16879"/>
                </a:lnTo>
                <a:lnTo>
                  <a:pt x="2054789" y="28413"/>
                </a:lnTo>
                <a:close/>
              </a:path>
              <a:path w="4126865" h="2982595">
                <a:moveTo>
                  <a:pt x="2775918" y="23955"/>
                </a:moveTo>
                <a:lnTo>
                  <a:pt x="2782417" y="43530"/>
                </a:lnTo>
                <a:lnTo>
                  <a:pt x="2776497" y="66003"/>
                </a:lnTo>
                <a:lnTo>
                  <a:pt x="2769444" y="85064"/>
                </a:lnTo>
                <a:lnTo>
                  <a:pt x="2760065" y="97122"/>
                </a:lnTo>
                <a:lnTo>
                  <a:pt x="2736558" y="106930"/>
                </a:lnTo>
                <a:lnTo>
                  <a:pt x="2723124" y="106771"/>
                </a:lnTo>
                <a:lnTo>
                  <a:pt x="2707804" y="100933"/>
                </a:lnTo>
                <a:lnTo>
                  <a:pt x="2042300" y="1038737"/>
                </a:lnTo>
                <a:lnTo>
                  <a:pt x="2061328" y="1096049"/>
                </a:lnTo>
                <a:lnTo>
                  <a:pt x="2050649" y="1104191"/>
                </a:lnTo>
                <a:lnTo>
                  <a:pt x="2025617" y="1028792"/>
                </a:lnTo>
                <a:lnTo>
                  <a:pt x="2691121" y="90988"/>
                </a:lnTo>
                <a:lnTo>
                  <a:pt x="2674262" y="40211"/>
                </a:lnTo>
                <a:lnTo>
                  <a:pt x="2681903" y="22919"/>
                </a:lnTo>
                <a:lnTo>
                  <a:pt x="2703155" y="6318"/>
                </a:lnTo>
                <a:lnTo>
                  <a:pt x="2714924" y="1462"/>
                </a:lnTo>
                <a:lnTo>
                  <a:pt x="2741202" y="0"/>
                </a:lnTo>
                <a:lnTo>
                  <a:pt x="2757766" y="9587"/>
                </a:lnTo>
                <a:lnTo>
                  <a:pt x="2775918" y="23955"/>
                </a:lnTo>
                <a:close/>
              </a:path>
              <a:path w="4126865" h="2982595">
                <a:moveTo>
                  <a:pt x="2774350" y="1228393"/>
                </a:moveTo>
                <a:lnTo>
                  <a:pt x="2787119" y="1266855"/>
                </a:lnTo>
                <a:lnTo>
                  <a:pt x="2767856" y="1289445"/>
                </a:lnTo>
                <a:lnTo>
                  <a:pt x="2758394" y="1301251"/>
                </a:lnTo>
                <a:lnTo>
                  <a:pt x="2734464" y="1309786"/>
                </a:lnTo>
                <a:lnTo>
                  <a:pt x="2720010" y="1306555"/>
                </a:lnTo>
                <a:lnTo>
                  <a:pt x="2703857" y="1298207"/>
                </a:lnTo>
                <a:lnTo>
                  <a:pt x="2686598" y="1286529"/>
                </a:lnTo>
                <a:lnTo>
                  <a:pt x="2675067" y="1251799"/>
                </a:lnTo>
                <a:lnTo>
                  <a:pt x="2061111" y="1095395"/>
                </a:lnTo>
                <a:lnTo>
                  <a:pt x="2056336" y="1081013"/>
                </a:lnTo>
                <a:lnTo>
                  <a:pt x="2682345" y="1233415"/>
                </a:lnTo>
                <a:lnTo>
                  <a:pt x="2690771" y="1218487"/>
                </a:lnTo>
                <a:lnTo>
                  <a:pt x="2701034" y="1209095"/>
                </a:lnTo>
                <a:lnTo>
                  <a:pt x="2725318" y="1201626"/>
                </a:lnTo>
                <a:lnTo>
                  <a:pt x="2739644" y="1204472"/>
                </a:lnTo>
                <a:lnTo>
                  <a:pt x="2756346" y="1214471"/>
                </a:lnTo>
                <a:lnTo>
                  <a:pt x="2774350" y="1228393"/>
                </a:lnTo>
                <a:close/>
              </a:path>
              <a:path w="4126865" h="2982595">
                <a:moveTo>
                  <a:pt x="2056668" y="1041708"/>
                </a:moveTo>
                <a:lnTo>
                  <a:pt x="2067231" y="1073524"/>
                </a:lnTo>
                <a:lnTo>
                  <a:pt x="2056191" y="1080577"/>
                </a:lnTo>
                <a:lnTo>
                  <a:pt x="2043747" y="1043095"/>
                </a:lnTo>
                <a:lnTo>
                  <a:pt x="2056668" y="1041708"/>
                </a:lnTo>
                <a:close/>
              </a:path>
              <a:path w="4126865" h="2982595">
                <a:moveTo>
                  <a:pt x="1974820" y="29379"/>
                </a:moveTo>
                <a:lnTo>
                  <a:pt x="2004890" y="119950"/>
                </a:lnTo>
                <a:lnTo>
                  <a:pt x="1989162" y="112882"/>
                </a:lnTo>
                <a:lnTo>
                  <a:pt x="1972165" y="101994"/>
                </a:lnTo>
                <a:lnTo>
                  <a:pt x="1960454" y="66719"/>
                </a:lnTo>
                <a:lnTo>
                  <a:pt x="1966704" y="45240"/>
                </a:lnTo>
                <a:lnTo>
                  <a:pt x="1974820" y="29379"/>
                </a:lnTo>
                <a:close/>
              </a:path>
              <a:path w="4126865" h="2982595">
                <a:moveTo>
                  <a:pt x="4113446" y="2601582"/>
                </a:moveTo>
                <a:lnTo>
                  <a:pt x="4126378" y="2640534"/>
                </a:lnTo>
                <a:lnTo>
                  <a:pt x="4119462" y="2660008"/>
                </a:lnTo>
                <a:lnTo>
                  <a:pt x="4098702" y="2678090"/>
                </a:lnTo>
                <a:lnTo>
                  <a:pt x="4087478" y="2684587"/>
                </a:lnTo>
                <a:lnTo>
                  <a:pt x="4062118" y="2688814"/>
                </a:lnTo>
                <a:lnTo>
                  <a:pt x="4046980" y="2683524"/>
                </a:lnTo>
                <a:lnTo>
                  <a:pt x="4030261" y="2673474"/>
                </a:lnTo>
                <a:lnTo>
                  <a:pt x="3623063" y="2978604"/>
                </a:lnTo>
                <a:lnTo>
                  <a:pt x="3583875" y="2981485"/>
                </a:lnTo>
                <a:lnTo>
                  <a:pt x="4024835" y="2657130"/>
                </a:lnTo>
                <a:lnTo>
                  <a:pt x="4013503" y="2622999"/>
                </a:lnTo>
                <a:lnTo>
                  <a:pt x="4021169" y="2605783"/>
                </a:lnTo>
                <a:lnTo>
                  <a:pt x="4030347" y="2593123"/>
                </a:lnTo>
                <a:lnTo>
                  <a:pt x="4053635" y="2582654"/>
                </a:lnTo>
                <a:lnTo>
                  <a:pt x="4079500" y="2579949"/>
                </a:lnTo>
                <a:lnTo>
                  <a:pt x="4095537" y="2587946"/>
                </a:lnTo>
                <a:lnTo>
                  <a:pt x="4113446" y="2601582"/>
                </a:lnTo>
                <a:close/>
              </a:path>
              <a:path w="4126865" h="2982595">
                <a:moveTo>
                  <a:pt x="2674262" y="40211"/>
                </a:moveTo>
                <a:lnTo>
                  <a:pt x="2691121" y="90988"/>
                </a:lnTo>
                <a:lnTo>
                  <a:pt x="2673394" y="77901"/>
                </a:lnTo>
                <a:lnTo>
                  <a:pt x="2667591" y="60423"/>
                </a:lnTo>
                <a:lnTo>
                  <a:pt x="2674262" y="40211"/>
                </a:lnTo>
                <a:close/>
              </a:path>
            </a:pathLst>
          </a:custGeom>
          <a:solidFill>
            <a:srgbClr val="20E4F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140374" cy="59897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74513" y="4056007"/>
            <a:ext cx="5143499" cy="60483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78367" y="2520314"/>
            <a:ext cx="5246370" cy="524636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56417" y="3676472"/>
            <a:ext cx="152400" cy="1523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15044" y="3450751"/>
            <a:ext cx="4518025" cy="55003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3655" marR="720725" indent="-21590">
              <a:lnSpc>
                <a:spcPct val="113599"/>
              </a:lnSpc>
              <a:spcBef>
                <a:spcPts val="30"/>
              </a:spcBef>
            </a:pPr>
            <a:r>
              <a:rPr sz="3050" b="1" spc="-229" dirty="0">
                <a:solidFill>
                  <a:srgbClr val="004AAC"/>
                </a:solidFill>
                <a:latin typeface="Tahoma"/>
                <a:cs typeface="Tahoma"/>
              </a:rPr>
              <a:t>P</a:t>
            </a:r>
            <a:r>
              <a:rPr sz="3050" b="1" spc="-114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050" b="1" spc="-11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050" b="1" spc="-220" dirty="0">
                <a:solidFill>
                  <a:srgbClr val="004AAC"/>
                </a:solidFill>
                <a:latin typeface="Tahoma"/>
                <a:cs typeface="Tahoma"/>
              </a:rPr>
              <a:t>j</a:t>
            </a:r>
            <a:r>
              <a:rPr sz="3050" b="1" spc="-70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050" b="1" spc="125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3050" b="1" spc="4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050" b="1" spc="-195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050" b="1" spc="-160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050" b="1" spc="-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3050" b="1" spc="-70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050" b="1" spc="-114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050" b="1" spc="-75" dirty="0">
                <a:solidFill>
                  <a:srgbClr val="004AAC"/>
                </a:solidFill>
                <a:latin typeface="Tahoma"/>
                <a:cs typeface="Tahoma"/>
              </a:rPr>
              <a:t>v</a:t>
            </a:r>
            <a:r>
              <a:rPr sz="3050" b="1" spc="-2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050" b="1" spc="-70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050" b="1" spc="-114" dirty="0">
                <a:solidFill>
                  <a:srgbClr val="004AAC"/>
                </a:solidFill>
                <a:latin typeface="Tahoma"/>
                <a:cs typeface="Tahoma"/>
              </a:rPr>
              <a:t>w  </a:t>
            </a:r>
            <a:r>
              <a:rPr sz="3150" b="1" spc="-235" dirty="0">
                <a:solidFill>
                  <a:srgbClr val="004AAC"/>
                </a:solidFill>
                <a:latin typeface="Tahoma"/>
                <a:cs typeface="Tahoma"/>
              </a:rPr>
              <a:t>P</a:t>
            </a:r>
            <a:r>
              <a:rPr sz="3150" b="1" spc="-12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150" b="1" spc="-114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b</a:t>
            </a:r>
            <a:r>
              <a:rPr sz="3150" b="1" spc="145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150" b="1" spc="-155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315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50" b="1" spc="-100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150" b="1" spc="3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150" b="1" spc="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150" b="1" spc="3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150" b="1" spc="-160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150" b="1" spc="-145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3150" b="1" spc="30" dirty="0">
                <a:solidFill>
                  <a:srgbClr val="004AAC"/>
                </a:solidFill>
                <a:latin typeface="Tahoma"/>
                <a:cs typeface="Tahoma"/>
              </a:rPr>
              <a:t>t  </a:t>
            </a:r>
            <a:r>
              <a:rPr sz="3150" b="1" spc="-15" dirty="0">
                <a:solidFill>
                  <a:srgbClr val="004AAC"/>
                </a:solidFill>
                <a:latin typeface="Tahoma"/>
                <a:cs typeface="Tahoma"/>
              </a:rPr>
              <a:t>Challenges</a:t>
            </a:r>
            <a:endParaRPr sz="3150">
              <a:latin typeface="Tahoma"/>
              <a:cs typeface="Tahoma"/>
            </a:endParaRPr>
          </a:p>
          <a:p>
            <a:pPr marL="33655" marR="5080">
              <a:lnSpc>
                <a:spcPct val="115100"/>
              </a:lnSpc>
            </a:pPr>
            <a:r>
              <a:rPr sz="3150" b="1" spc="-100" dirty="0">
                <a:solidFill>
                  <a:srgbClr val="004AAC"/>
                </a:solidFill>
                <a:latin typeface="Tahoma"/>
                <a:cs typeface="Tahoma"/>
              </a:rPr>
              <a:t>Sy</a:t>
            </a:r>
            <a:r>
              <a:rPr sz="3150" b="1" spc="-80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150" b="1" spc="3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150" b="1" spc="-155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315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50" b="1" spc="-50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150" b="1" spc="-12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150" b="1" spc="130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3150" b="1" spc="-145" dirty="0">
                <a:solidFill>
                  <a:srgbClr val="004AAC"/>
                </a:solidFill>
                <a:latin typeface="Tahoma"/>
                <a:cs typeface="Tahoma"/>
              </a:rPr>
              <a:t>h</a:t>
            </a:r>
            <a:r>
              <a:rPr sz="3150" b="1" spc="-30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150" b="1" spc="3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150" b="1" spc="130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3150" b="1" spc="3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150" b="1" spc="-175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3150" b="1" spc="-12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150" b="1" spc="-45" dirty="0">
                <a:solidFill>
                  <a:srgbClr val="004AAC"/>
                </a:solidFill>
                <a:latin typeface="Tahoma"/>
                <a:cs typeface="Tahoma"/>
              </a:rPr>
              <a:t>e  </a:t>
            </a:r>
            <a:r>
              <a:rPr sz="3150" b="1" spc="-130" dirty="0">
                <a:solidFill>
                  <a:srgbClr val="004AAC"/>
                </a:solidFill>
                <a:latin typeface="Tahoma"/>
                <a:cs typeface="Tahoma"/>
              </a:rPr>
              <a:t>LL</a:t>
            </a:r>
            <a:r>
              <a:rPr sz="3150" b="1" spc="-160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315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50" b="1" spc="-7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150" b="1" spc="-12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150" b="1" spc="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150" b="1" spc="-6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3150" b="1" spc="490" dirty="0">
                <a:solidFill>
                  <a:srgbClr val="004AAC"/>
                </a:solidFill>
                <a:latin typeface="Tahoma"/>
                <a:cs typeface="Tahoma"/>
              </a:rPr>
              <a:t>-</a:t>
            </a:r>
            <a:r>
              <a:rPr sz="3150" b="1" spc="-114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150" b="1" spc="30" dirty="0">
                <a:solidFill>
                  <a:srgbClr val="004AAC"/>
                </a:solidFill>
                <a:latin typeface="Tahoma"/>
                <a:cs typeface="Tahoma"/>
              </a:rPr>
              <a:t>ff</a:t>
            </a:r>
            <a:r>
              <a:rPr sz="3150" b="1" spc="-55" dirty="0">
                <a:solidFill>
                  <a:srgbClr val="004AAC"/>
                </a:solidFill>
                <a:latin typeface="Tahoma"/>
                <a:cs typeface="Tahoma"/>
              </a:rPr>
              <a:t>s  </a:t>
            </a:r>
            <a:r>
              <a:rPr sz="3150" b="1" spc="-235" dirty="0">
                <a:solidFill>
                  <a:srgbClr val="004AAC"/>
                </a:solidFill>
                <a:latin typeface="Tahoma"/>
                <a:cs typeface="Tahoma"/>
              </a:rPr>
              <a:t>F</a:t>
            </a:r>
            <a:r>
              <a:rPr sz="3150" b="1" spc="-12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150" b="1" spc="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150" b="1" spc="-160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150" b="1" spc="-220" dirty="0">
                <a:solidFill>
                  <a:srgbClr val="004AAC"/>
                </a:solidFill>
                <a:latin typeface="Tahoma"/>
                <a:cs typeface="Tahoma"/>
              </a:rPr>
              <a:t>w</a:t>
            </a:r>
            <a:r>
              <a:rPr sz="3150" b="1" spc="-114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150" b="1" spc="-12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150" b="1" spc="-95" dirty="0">
                <a:solidFill>
                  <a:srgbClr val="004AAC"/>
                </a:solidFill>
                <a:latin typeface="Tahoma"/>
                <a:cs typeface="Tahoma"/>
              </a:rPr>
              <a:t>k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15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50" b="1" spc="3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150" b="1" spc="-120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150" b="1" spc="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150" b="1" spc="-6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150" b="1" spc="490" dirty="0">
                <a:solidFill>
                  <a:srgbClr val="004AAC"/>
                </a:solidFill>
                <a:latin typeface="Tahoma"/>
                <a:cs typeface="Tahoma"/>
              </a:rPr>
              <a:t>-</a:t>
            </a:r>
            <a:r>
              <a:rPr sz="3150" b="1" spc="-114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150" b="1" spc="30" dirty="0">
                <a:solidFill>
                  <a:srgbClr val="004AAC"/>
                </a:solidFill>
                <a:latin typeface="Tahoma"/>
                <a:cs typeface="Tahoma"/>
              </a:rPr>
              <a:t>ff</a:t>
            </a:r>
            <a:r>
              <a:rPr sz="3150" b="1" spc="-55" dirty="0">
                <a:solidFill>
                  <a:srgbClr val="004AAC"/>
                </a:solidFill>
                <a:latin typeface="Tahoma"/>
                <a:cs typeface="Tahoma"/>
              </a:rPr>
              <a:t>s  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Development</a:t>
            </a:r>
            <a:endParaRPr sz="3150">
              <a:latin typeface="Tahoma"/>
              <a:cs typeface="Tahoma"/>
            </a:endParaRPr>
          </a:p>
          <a:p>
            <a:pPr marL="33655">
              <a:lnSpc>
                <a:spcPct val="100000"/>
              </a:lnSpc>
              <a:spcBef>
                <a:spcPts val="565"/>
              </a:spcBef>
            </a:pPr>
            <a:r>
              <a:rPr sz="3150" b="1" spc="-235" dirty="0">
                <a:solidFill>
                  <a:srgbClr val="004AAC"/>
                </a:solidFill>
                <a:latin typeface="Tahoma"/>
                <a:cs typeface="Tahoma"/>
              </a:rPr>
              <a:t>F</a:t>
            </a:r>
            <a:r>
              <a:rPr sz="3150" b="1" spc="-175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3150" b="1" spc="145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3150" b="1" spc="150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315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50" b="1" spc="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150" b="1" spc="-40" dirty="0">
                <a:solidFill>
                  <a:srgbClr val="004AAC"/>
                </a:solidFill>
                <a:latin typeface="Tahoma"/>
                <a:cs typeface="Tahoma"/>
              </a:rPr>
              <a:t>p</a:t>
            </a:r>
            <a:r>
              <a:rPr sz="3150" b="1" spc="-35" dirty="0">
                <a:solidFill>
                  <a:srgbClr val="004AAC"/>
                </a:solidFill>
                <a:latin typeface="Tahoma"/>
                <a:cs typeface="Tahoma"/>
              </a:rPr>
              <a:t>p</a:t>
            </a:r>
            <a:endParaRPr sz="3150">
              <a:latin typeface="Tahoma"/>
              <a:cs typeface="Tahoma"/>
            </a:endParaRPr>
          </a:p>
          <a:p>
            <a:pPr marL="33655" marR="982980">
              <a:lnSpc>
                <a:spcPct val="115100"/>
              </a:lnSpc>
            </a:pPr>
            <a:r>
              <a:rPr sz="3150" b="1" spc="-385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150" b="1" spc="-80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150" b="1" spc="-175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3150" b="1" spc="145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3150" b="1" spc="40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15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50" b="1" spc="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150" b="1" spc="-145" dirty="0">
                <a:solidFill>
                  <a:srgbClr val="004AAC"/>
                </a:solidFill>
                <a:latin typeface="Tahoma"/>
                <a:cs typeface="Tahoma"/>
              </a:rPr>
              <a:t>n</a:t>
            </a:r>
            <a:r>
              <a:rPr sz="3150" b="1" spc="-60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315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50" b="1" spc="-665" dirty="0">
                <a:solidFill>
                  <a:srgbClr val="004AAC"/>
                </a:solidFill>
                <a:latin typeface="Tahoma"/>
                <a:cs typeface="Tahoma"/>
              </a:rPr>
              <a:t>I</a:t>
            </a:r>
            <a:r>
              <a:rPr sz="3150" b="1" spc="-160" dirty="0">
                <a:solidFill>
                  <a:srgbClr val="004AAC"/>
                </a:solidFill>
                <a:latin typeface="Tahoma"/>
                <a:cs typeface="Tahoma"/>
              </a:rPr>
              <a:t>m</a:t>
            </a:r>
            <a:r>
              <a:rPr sz="3150" b="1" spc="-40" dirty="0">
                <a:solidFill>
                  <a:srgbClr val="004AAC"/>
                </a:solidFill>
                <a:latin typeface="Tahoma"/>
                <a:cs typeface="Tahoma"/>
              </a:rPr>
              <a:t>p</a:t>
            </a:r>
            <a:r>
              <a:rPr sz="3150" b="1" spc="45" dirty="0">
                <a:solidFill>
                  <a:srgbClr val="004AAC"/>
                </a:solidFill>
                <a:latin typeface="Tahoma"/>
                <a:cs typeface="Tahoma"/>
              </a:rPr>
              <a:t>a</a:t>
            </a:r>
            <a:r>
              <a:rPr sz="3150" b="1" spc="130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3150" b="1" spc="30" dirty="0">
                <a:solidFill>
                  <a:srgbClr val="004AAC"/>
                </a:solidFill>
                <a:latin typeface="Tahoma"/>
                <a:cs typeface="Tahoma"/>
              </a:rPr>
              <a:t>t  </a:t>
            </a:r>
            <a:r>
              <a:rPr sz="3150" b="1" spc="75" dirty="0">
                <a:solidFill>
                  <a:srgbClr val="004AAC"/>
                </a:solidFill>
                <a:latin typeface="Tahoma"/>
                <a:cs typeface="Tahoma"/>
              </a:rPr>
              <a:t>C</a:t>
            </a:r>
            <a:r>
              <a:rPr sz="3150" b="1" spc="-114" dirty="0">
                <a:solidFill>
                  <a:srgbClr val="004AAC"/>
                </a:solidFill>
                <a:latin typeface="Tahoma"/>
                <a:cs typeface="Tahoma"/>
              </a:rPr>
              <a:t>o</a:t>
            </a:r>
            <a:r>
              <a:rPr sz="3150" b="1" spc="-65" dirty="0">
                <a:solidFill>
                  <a:srgbClr val="004AAC"/>
                </a:solidFill>
                <a:latin typeface="Tahoma"/>
                <a:cs typeface="Tahoma"/>
              </a:rPr>
              <a:t>d</a:t>
            </a:r>
            <a:r>
              <a:rPr sz="3150" b="1" spc="-70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150" b="1" spc="-204" dirty="0">
                <a:solidFill>
                  <a:srgbClr val="004AAC"/>
                </a:solidFill>
                <a:latin typeface="Tahoma"/>
                <a:cs typeface="Tahoma"/>
              </a:rPr>
              <a:t> </a:t>
            </a:r>
            <a:r>
              <a:rPr sz="3150" b="1" spc="-385" dirty="0">
                <a:solidFill>
                  <a:srgbClr val="004AAC"/>
                </a:solidFill>
                <a:latin typeface="Tahoma"/>
                <a:cs typeface="Tahoma"/>
              </a:rPr>
              <a:t>R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e</a:t>
            </a:r>
            <a:r>
              <a:rPr sz="3150" b="1" spc="-80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r>
              <a:rPr sz="3150" b="1" spc="-175" dirty="0">
                <a:solidFill>
                  <a:srgbClr val="004AAC"/>
                </a:solidFill>
                <a:latin typeface="Tahoma"/>
                <a:cs typeface="Tahoma"/>
              </a:rPr>
              <a:t>u</a:t>
            </a:r>
            <a:r>
              <a:rPr sz="3150" b="1" spc="145" dirty="0">
                <a:solidFill>
                  <a:srgbClr val="004AAC"/>
                </a:solidFill>
                <a:latin typeface="Tahoma"/>
                <a:cs typeface="Tahoma"/>
              </a:rPr>
              <a:t>l</a:t>
            </a:r>
            <a:r>
              <a:rPr sz="3150" b="1" spc="35" dirty="0">
                <a:solidFill>
                  <a:srgbClr val="004AAC"/>
                </a:solidFill>
                <a:latin typeface="Tahoma"/>
                <a:cs typeface="Tahoma"/>
              </a:rPr>
              <a:t>t</a:t>
            </a:r>
            <a:r>
              <a:rPr sz="3150" b="1" spc="-75" dirty="0">
                <a:solidFill>
                  <a:srgbClr val="004AAC"/>
                </a:solidFill>
                <a:latin typeface="Tahoma"/>
                <a:cs typeface="Tahoma"/>
              </a:rPr>
              <a:t>s</a:t>
            </a:r>
            <a:endParaRPr sz="315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5467" y="4209872"/>
            <a:ext cx="152400" cy="1523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5467" y="4762322"/>
            <a:ext cx="152400" cy="1523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5467" y="5314772"/>
            <a:ext cx="152400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5467" y="5867222"/>
            <a:ext cx="152400" cy="152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5467" y="6419672"/>
            <a:ext cx="152400" cy="1523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5467" y="6972122"/>
            <a:ext cx="152400" cy="1523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5467" y="7524571"/>
            <a:ext cx="152400" cy="152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5467" y="8077021"/>
            <a:ext cx="152400" cy="1523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5467" y="8629471"/>
            <a:ext cx="152400" cy="15239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057967" y="1990883"/>
            <a:ext cx="3891915" cy="1177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50" spc="-120" dirty="0">
                <a:latin typeface="Tahoma"/>
                <a:cs typeface="Tahoma"/>
              </a:rPr>
              <a:t>Agenda:</a:t>
            </a:r>
            <a:endParaRPr sz="7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53651"/>
            <a:ext cx="5506085" cy="6033770"/>
            <a:chOff x="0" y="4253651"/>
            <a:chExt cx="5506085" cy="60337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253651"/>
              <a:ext cx="5506040" cy="60333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198" y="4453875"/>
              <a:ext cx="175199" cy="1751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6427" y="2030280"/>
            <a:ext cx="8385175" cy="1253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50" spc="-1185" dirty="0"/>
              <a:t>P</a:t>
            </a:r>
            <a:r>
              <a:rPr sz="8050" spc="-795" dirty="0"/>
              <a:t>r</a:t>
            </a:r>
            <a:r>
              <a:rPr sz="8050" spc="-830" dirty="0"/>
              <a:t>o</a:t>
            </a:r>
            <a:r>
              <a:rPr sz="8050" spc="-900" dirty="0"/>
              <a:t>j</a:t>
            </a:r>
            <a:r>
              <a:rPr sz="8050" spc="-730" dirty="0"/>
              <a:t>e</a:t>
            </a:r>
            <a:r>
              <a:rPr sz="8050" spc="-135" dirty="0"/>
              <a:t>c</a:t>
            </a:r>
            <a:r>
              <a:rPr sz="8050" spc="-204" dirty="0"/>
              <a:t>t</a:t>
            </a:r>
            <a:r>
              <a:rPr sz="8050" spc="-900" dirty="0"/>
              <a:t> </a:t>
            </a:r>
            <a:r>
              <a:rPr sz="8050" spc="-1035" dirty="0"/>
              <a:t>O</a:t>
            </a:r>
            <a:r>
              <a:rPr sz="8050" spc="-745" dirty="0"/>
              <a:t>v</a:t>
            </a:r>
            <a:r>
              <a:rPr sz="8050" spc="-730" dirty="0"/>
              <a:t>e</a:t>
            </a:r>
            <a:r>
              <a:rPr sz="8050" spc="-795" dirty="0"/>
              <a:t>r</a:t>
            </a:r>
            <a:r>
              <a:rPr sz="8050" spc="-745" dirty="0"/>
              <a:t>v</a:t>
            </a:r>
            <a:r>
              <a:rPr sz="8050" spc="-380" dirty="0"/>
              <a:t>i</a:t>
            </a:r>
            <a:r>
              <a:rPr sz="8050" spc="-730" dirty="0"/>
              <a:t>e</a:t>
            </a:r>
            <a:r>
              <a:rPr sz="8050" spc="-1250" dirty="0"/>
              <a:t>w</a:t>
            </a:r>
            <a:endParaRPr sz="8050"/>
          </a:p>
        </p:txBody>
      </p:sp>
      <p:sp>
        <p:nvSpPr>
          <p:cNvPr id="6" name="object 6"/>
          <p:cNvSpPr txBox="1"/>
          <p:nvPr/>
        </p:nvSpPr>
        <p:spPr>
          <a:xfrm>
            <a:off x="720035" y="4176994"/>
            <a:ext cx="16929735" cy="3646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6500"/>
              </a:lnSpc>
              <a:spcBef>
                <a:spcPts val="100"/>
              </a:spcBef>
            </a:pPr>
            <a:r>
              <a:rPr sz="3400" spc="-90" dirty="0">
                <a:solidFill>
                  <a:srgbClr val="004AAC"/>
                </a:solidFill>
                <a:latin typeface="Verdana"/>
                <a:cs typeface="Verdana"/>
              </a:rPr>
              <a:t>This</a:t>
            </a:r>
            <a:r>
              <a:rPr sz="3400" spc="-8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75" dirty="0">
                <a:solidFill>
                  <a:srgbClr val="004AAC"/>
                </a:solidFill>
                <a:latin typeface="Verdana"/>
                <a:cs typeface="Verdana"/>
              </a:rPr>
              <a:t>project</a:t>
            </a:r>
            <a:r>
              <a:rPr sz="3400" spc="-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60" dirty="0">
                <a:solidFill>
                  <a:srgbClr val="004AAC"/>
                </a:solidFill>
                <a:latin typeface="Verdana"/>
                <a:cs typeface="Verdana"/>
              </a:rPr>
              <a:t>introduces</a:t>
            </a:r>
            <a:r>
              <a:rPr sz="3400" spc="-5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004AAC"/>
                </a:solidFill>
                <a:latin typeface="Verdana"/>
                <a:cs typeface="Verdana"/>
              </a:rPr>
              <a:t>an</a:t>
            </a:r>
            <a:r>
              <a:rPr sz="3400" spc="-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70" dirty="0">
                <a:solidFill>
                  <a:srgbClr val="004AAC"/>
                </a:solidFill>
                <a:latin typeface="Verdana"/>
                <a:cs typeface="Verdana"/>
              </a:rPr>
              <a:t>innovative</a:t>
            </a:r>
            <a:r>
              <a:rPr sz="3400" spc="-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25" dirty="0">
                <a:solidFill>
                  <a:srgbClr val="004AAC"/>
                </a:solidFill>
                <a:latin typeface="Verdana"/>
                <a:cs typeface="Verdana"/>
              </a:rPr>
              <a:t>automated</a:t>
            </a:r>
            <a:r>
              <a:rPr sz="3400" spc="-2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004AAC"/>
                </a:solidFill>
                <a:latin typeface="Verdana"/>
                <a:cs typeface="Verdana"/>
              </a:rPr>
              <a:t>Text-to-SQL</a:t>
            </a:r>
            <a:r>
              <a:rPr sz="3400" spc="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85" dirty="0">
                <a:solidFill>
                  <a:srgbClr val="004AAC"/>
                </a:solidFill>
                <a:latin typeface="Verdana"/>
                <a:cs typeface="Verdana"/>
              </a:rPr>
              <a:t>system</a:t>
            </a:r>
            <a:r>
              <a:rPr sz="3400" spc="-8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004AAC"/>
                </a:solidFill>
                <a:latin typeface="Verdana"/>
                <a:cs typeface="Verdana"/>
              </a:rPr>
              <a:t>that </a:t>
            </a:r>
            <a:r>
              <a:rPr sz="3400" spc="-118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75" dirty="0">
                <a:solidFill>
                  <a:srgbClr val="004AAC"/>
                </a:solidFill>
                <a:latin typeface="Verdana"/>
                <a:cs typeface="Verdana"/>
              </a:rPr>
              <a:t>empowers </a:t>
            </a:r>
            <a:r>
              <a:rPr sz="3400" spc="-125" dirty="0">
                <a:solidFill>
                  <a:srgbClr val="004AAC"/>
                </a:solidFill>
                <a:latin typeface="Verdana"/>
                <a:cs typeface="Verdana"/>
              </a:rPr>
              <a:t>users </a:t>
            </a:r>
            <a:r>
              <a:rPr sz="3400" spc="-30" dirty="0">
                <a:solidFill>
                  <a:srgbClr val="004AAC"/>
                </a:solidFill>
                <a:latin typeface="Verdana"/>
                <a:cs typeface="Verdana"/>
              </a:rPr>
              <a:t>to </a:t>
            </a:r>
            <a:r>
              <a:rPr sz="3400" spc="-35" dirty="0">
                <a:solidFill>
                  <a:srgbClr val="004AAC"/>
                </a:solidFill>
                <a:latin typeface="Verdana"/>
                <a:cs typeface="Verdana"/>
              </a:rPr>
              <a:t>interact </a:t>
            </a:r>
            <a:r>
              <a:rPr sz="3400" spc="-50" dirty="0">
                <a:solidFill>
                  <a:srgbClr val="004AAC"/>
                </a:solidFill>
                <a:latin typeface="Verdana"/>
                <a:cs typeface="Verdana"/>
              </a:rPr>
              <a:t>with </a:t>
            </a:r>
            <a:r>
              <a:rPr sz="3400" spc="-100" dirty="0">
                <a:solidFill>
                  <a:srgbClr val="004AAC"/>
                </a:solidFill>
                <a:latin typeface="Verdana"/>
                <a:cs typeface="Verdana"/>
              </a:rPr>
              <a:t>their </a:t>
            </a:r>
            <a:r>
              <a:rPr sz="3400" spc="20" dirty="0">
                <a:solidFill>
                  <a:srgbClr val="004AAC"/>
                </a:solidFill>
                <a:latin typeface="Verdana"/>
                <a:cs typeface="Verdana"/>
              </a:rPr>
              <a:t>data </a:t>
            </a:r>
            <a:r>
              <a:rPr sz="3400" spc="-90" dirty="0">
                <a:solidFill>
                  <a:srgbClr val="004AAC"/>
                </a:solidFill>
                <a:latin typeface="Verdana"/>
                <a:cs typeface="Verdana"/>
              </a:rPr>
              <a:t>through </a:t>
            </a:r>
            <a:r>
              <a:rPr sz="3400" spc="-30" dirty="0">
                <a:solidFill>
                  <a:srgbClr val="004AAC"/>
                </a:solidFill>
                <a:latin typeface="Verdana"/>
                <a:cs typeface="Verdana"/>
              </a:rPr>
              <a:t>simple </a:t>
            </a:r>
            <a:r>
              <a:rPr sz="3400" spc="-35" dirty="0">
                <a:solidFill>
                  <a:srgbClr val="004AAC"/>
                </a:solidFill>
                <a:latin typeface="Verdana"/>
                <a:cs typeface="Verdana"/>
              </a:rPr>
              <a:t>natural </a:t>
            </a:r>
            <a:r>
              <a:rPr sz="3400" spc="-5" dirty="0">
                <a:solidFill>
                  <a:srgbClr val="004AAC"/>
                </a:solidFill>
                <a:latin typeface="Verdana"/>
                <a:cs typeface="Verdana"/>
              </a:rPr>
              <a:t>language </a:t>
            </a:r>
            <a:r>
              <a:rPr sz="3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25" dirty="0">
                <a:solidFill>
                  <a:srgbClr val="004AAC"/>
                </a:solidFill>
                <a:latin typeface="Verdana"/>
                <a:cs typeface="Verdana"/>
              </a:rPr>
              <a:t>queries. </a:t>
            </a:r>
            <a:r>
              <a:rPr sz="3400" spc="-80" dirty="0">
                <a:solidFill>
                  <a:srgbClr val="004AAC"/>
                </a:solidFill>
                <a:latin typeface="Verdana"/>
                <a:cs typeface="Verdana"/>
              </a:rPr>
              <a:t>The </a:t>
            </a:r>
            <a:r>
              <a:rPr sz="3400" spc="30" dirty="0">
                <a:solidFill>
                  <a:srgbClr val="004AAC"/>
                </a:solidFill>
                <a:latin typeface="Verdana"/>
                <a:cs typeface="Verdana"/>
              </a:rPr>
              <a:t>goal </a:t>
            </a:r>
            <a:r>
              <a:rPr sz="3400" spc="-90" dirty="0">
                <a:solidFill>
                  <a:srgbClr val="004AAC"/>
                </a:solidFill>
                <a:latin typeface="Verdana"/>
                <a:cs typeface="Verdana"/>
              </a:rPr>
              <a:t>is </a:t>
            </a:r>
            <a:r>
              <a:rPr sz="3400" spc="-30" dirty="0">
                <a:solidFill>
                  <a:srgbClr val="004AAC"/>
                </a:solidFill>
                <a:latin typeface="Verdana"/>
                <a:cs typeface="Verdana"/>
              </a:rPr>
              <a:t>to </a:t>
            </a:r>
            <a:r>
              <a:rPr sz="3400" spc="-80" dirty="0">
                <a:solidFill>
                  <a:srgbClr val="004AAC"/>
                </a:solidFill>
                <a:latin typeface="Verdana"/>
                <a:cs typeface="Verdana"/>
              </a:rPr>
              <a:t>make </a:t>
            </a:r>
            <a:r>
              <a:rPr sz="3400" spc="20" dirty="0">
                <a:solidFill>
                  <a:srgbClr val="004AAC"/>
                </a:solidFill>
                <a:latin typeface="Verdana"/>
                <a:cs typeface="Verdana"/>
              </a:rPr>
              <a:t>data </a:t>
            </a:r>
            <a:r>
              <a:rPr sz="3400" spc="30" dirty="0">
                <a:solidFill>
                  <a:srgbClr val="004AAC"/>
                </a:solidFill>
                <a:latin typeface="Verdana"/>
                <a:cs typeface="Verdana"/>
              </a:rPr>
              <a:t>access </a:t>
            </a:r>
            <a:r>
              <a:rPr sz="3400" spc="-35" dirty="0">
                <a:solidFill>
                  <a:srgbClr val="004AAC"/>
                </a:solidFill>
                <a:latin typeface="Verdana"/>
                <a:cs typeface="Verdana"/>
              </a:rPr>
              <a:t>effortless </a:t>
            </a:r>
            <a:r>
              <a:rPr sz="3400" spc="-80" dirty="0">
                <a:solidFill>
                  <a:srgbClr val="004AAC"/>
                </a:solidFill>
                <a:latin typeface="Verdana"/>
                <a:cs typeface="Verdana"/>
              </a:rPr>
              <a:t>for </a:t>
            </a:r>
            <a:r>
              <a:rPr sz="3400" spc="40" dirty="0">
                <a:solidFill>
                  <a:srgbClr val="004AAC"/>
                </a:solidFill>
                <a:latin typeface="Verdana"/>
                <a:cs typeface="Verdana"/>
              </a:rPr>
              <a:t>non-technical </a:t>
            </a:r>
            <a:r>
              <a:rPr sz="3400" spc="-125" dirty="0">
                <a:solidFill>
                  <a:srgbClr val="004AAC"/>
                </a:solidFill>
                <a:latin typeface="Verdana"/>
                <a:cs typeface="Verdana"/>
              </a:rPr>
              <a:t>users </a:t>
            </a:r>
            <a:r>
              <a:rPr sz="3400" spc="-110" dirty="0">
                <a:solidFill>
                  <a:srgbClr val="004AAC"/>
                </a:solidFill>
                <a:latin typeface="Verdana"/>
                <a:cs typeface="Verdana"/>
              </a:rPr>
              <a:t>by </a:t>
            </a:r>
            <a:r>
              <a:rPr sz="3400" spc="-1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5" dirty="0">
                <a:solidFill>
                  <a:srgbClr val="004AAC"/>
                </a:solidFill>
                <a:latin typeface="Verdana"/>
                <a:cs typeface="Verdana"/>
              </a:rPr>
              <a:t>automatically </a:t>
            </a:r>
            <a:r>
              <a:rPr sz="3400" spc="-60" dirty="0">
                <a:solidFill>
                  <a:srgbClr val="004AAC"/>
                </a:solidFill>
                <a:latin typeface="Verdana"/>
                <a:cs typeface="Verdana"/>
              </a:rPr>
              <a:t>converting</a:t>
            </a:r>
            <a:r>
              <a:rPr sz="3400" spc="-5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00" dirty="0">
                <a:solidFill>
                  <a:srgbClr val="004AAC"/>
                </a:solidFill>
                <a:latin typeface="Verdana"/>
                <a:cs typeface="Verdana"/>
              </a:rPr>
              <a:t>their</a:t>
            </a:r>
            <a:r>
              <a:rPr sz="3400" spc="-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70" dirty="0">
                <a:solidFill>
                  <a:srgbClr val="004AAC"/>
                </a:solidFill>
                <a:latin typeface="Verdana"/>
                <a:cs typeface="Verdana"/>
              </a:rPr>
              <a:t>questions</a:t>
            </a:r>
            <a:r>
              <a:rPr sz="3400" spc="-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60" dirty="0">
                <a:solidFill>
                  <a:srgbClr val="004AAC"/>
                </a:solidFill>
                <a:latin typeface="Verdana"/>
                <a:cs typeface="Verdana"/>
              </a:rPr>
              <a:t>into</a:t>
            </a:r>
            <a:r>
              <a:rPr sz="3400" spc="-5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95" dirty="0">
                <a:solidFill>
                  <a:srgbClr val="004AAC"/>
                </a:solidFill>
                <a:latin typeface="Verdana"/>
                <a:cs typeface="Verdana"/>
              </a:rPr>
              <a:t>queries</a:t>
            </a:r>
            <a:r>
              <a:rPr sz="3400" spc="-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004AAC"/>
                </a:solidFill>
                <a:latin typeface="Verdana"/>
                <a:cs typeface="Verdana"/>
              </a:rPr>
              <a:t>that</a:t>
            </a:r>
            <a:r>
              <a:rPr sz="3400" spc="-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14" dirty="0">
                <a:solidFill>
                  <a:srgbClr val="004AAC"/>
                </a:solidFill>
                <a:latin typeface="Verdana"/>
                <a:cs typeface="Verdana"/>
              </a:rPr>
              <a:t>retrieve</a:t>
            </a:r>
            <a:r>
              <a:rPr sz="3400" spc="-1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50" dirty="0">
                <a:solidFill>
                  <a:srgbClr val="004AAC"/>
                </a:solidFill>
                <a:latin typeface="Verdana"/>
                <a:cs typeface="Verdana"/>
              </a:rPr>
              <a:t>relevant </a:t>
            </a:r>
            <a:r>
              <a:rPr sz="3400" spc="-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60" dirty="0">
                <a:solidFill>
                  <a:srgbClr val="004AAC"/>
                </a:solidFill>
                <a:latin typeface="Verdana"/>
                <a:cs typeface="Verdana"/>
              </a:rPr>
              <a:t>information</a:t>
            </a:r>
            <a:r>
              <a:rPr sz="3400" spc="-3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75" dirty="0">
                <a:solidFill>
                  <a:srgbClr val="004AAC"/>
                </a:solidFill>
                <a:latin typeface="Verdana"/>
                <a:cs typeface="Verdana"/>
              </a:rPr>
              <a:t>from</a:t>
            </a:r>
            <a:r>
              <a:rPr sz="3400" spc="-2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50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3400" spc="-2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40" dirty="0">
                <a:solidFill>
                  <a:srgbClr val="004AAC"/>
                </a:solidFill>
                <a:latin typeface="Verdana"/>
                <a:cs typeface="Verdana"/>
              </a:rPr>
              <a:t>database.</a:t>
            </a:r>
            <a:r>
              <a:rPr sz="3400" spc="-2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90" dirty="0">
                <a:solidFill>
                  <a:srgbClr val="004AAC"/>
                </a:solidFill>
                <a:latin typeface="Verdana"/>
                <a:cs typeface="Verdana"/>
              </a:rPr>
              <a:t>This</a:t>
            </a:r>
            <a:r>
              <a:rPr sz="3400" spc="-3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35" dirty="0">
                <a:solidFill>
                  <a:srgbClr val="004AAC"/>
                </a:solidFill>
                <a:latin typeface="Verdana"/>
                <a:cs typeface="Verdana"/>
              </a:rPr>
              <a:t>eliminates</a:t>
            </a:r>
            <a:r>
              <a:rPr sz="3400" spc="-2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50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3400" spc="-2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50" dirty="0">
                <a:solidFill>
                  <a:srgbClr val="004AAC"/>
                </a:solidFill>
                <a:latin typeface="Verdana"/>
                <a:cs typeface="Verdana"/>
              </a:rPr>
              <a:t>need</a:t>
            </a:r>
            <a:r>
              <a:rPr sz="3400" spc="-2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80" dirty="0">
                <a:solidFill>
                  <a:srgbClr val="004AAC"/>
                </a:solidFill>
                <a:latin typeface="Verdana"/>
                <a:cs typeface="Verdana"/>
              </a:rPr>
              <a:t>for</a:t>
            </a:r>
            <a:r>
              <a:rPr sz="3400" spc="-3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5" dirty="0">
                <a:solidFill>
                  <a:srgbClr val="004AAC"/>
                </a:solidFill>
                <a:latin typeface="Verdana"/>
                <a:cs typeface="Verdana"/>
              </a:rPr>
              <a:t>specialized</a:t>
            </a:r>
            <a:r>
              <a:rPr sz="3400" spc="-2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25" dirty="0">
                <a:solidFill>
                  <a:srgbClr val="004AAC"/>
                </a:solidFill>
                <a:latin typeface="Verdana"/>
                <a:cs typeface="Verdana"/>
              </a:rPr>
              <a:t>technical </a:t>
            </a:r>
            <a:r>
              <a:rPr sz="3400" spc="-118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70" dirty="0">
                <a:solidFill>
                  <a:srgbClr val="004AAC"/>
                </a:solidFill>
                <a:latin typeface="Verdana"/>
                <a:cs typeface="Verdana"/>
              </a:rPr>
              <a:t>knowledge,</a:t>
            </a:r>
            <a:r>
              <a:rPr sz="3400" spc="-4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75" dirty="0">
                <a:solidFill>
                  <a:srgbClr val="004AAC"/>
                </a:solidFill>
                <a:latin typeface="Verdana"/>
                <a:cs typeface="Verdana"/>
              </a:rPr>
              <a:t>making</a:t>
            </a:r>
            <a:r>
              <a:rPr sz="3400" spc="-42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50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3400" spc="-42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20" dirty="0">
                <a:solidFill>
                  <a:srgbClr val="004AAC"/>
                </a:solidFill>
                <a:latin typeface="Verdana"/>
                <a:cs typeface="Verdana"/>
              </a:rPr>
              <a:t>data</a:t>
            </a:r>
            <a:r>
              <a:rPr sz="3400" spc="-42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10" dirty="0">
                <a:solidFill>
                  <a:srgbClr val="004AAC"/>
                </a:solidFill>
                <a:latin typeface="Verdana"/>
                <a:cs typeface="Verdana"/>
              </a:rPr>
              <a:t>accessible</a:t>
            </a:r>
            <a:r>
              <a:rPr sz="3400" spc="-42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30" dirty="0">
                <a:solidFill>
                  <a:srgbClr val="004AAC"/>
                </a:solidFill>
                <a:latin typeface="Verdana"/>
                <a:cs typeface="Verdana"/>
              </a:rPr>
              <a:t>to</a:t>
            </a:r>
            <a:r>
              <a:rPr sz="3400" spc="-42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6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400" spc="-4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90" dirty="0">
                <a:solidFill>
                  <a:srgbClr val="004AAC"/>
                </a:solidFill>
                <a:latin typeface="Verdana"/>
                <a:cs typeface="Verdana"/>
              </a:rPr>
              <a:t>broader</a:t>
            </a:r>
            <a:r>
              <a:rPr sz="3400" spc="-4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55" dirty="0">
                <a:solidFill>
                  <a:srgbClr val="004AAC"/>
                </a:solidFill>
                <a:latin typeface="Verdana"/>
                <a:cs typeface="Verdana"/>
              </a:rPr>
              <a:t>audience.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64" y="0"/>
            <a:ext cx="4102100" cy="4114800"/>
          </a:xfrm>
          <a:custGeom>
            <a:avLst/>
            <a:gdLst/>
            <a:ahLst/>
            <a:cxnLst/>
            <a:rect l="l" t="t" r="r" b="b"/>
            <a:pathLst>
              <a:path w="4102100" h="4114800">
                <a:moveTo>
                  <a:pt x="4038599" y="312249"/>
                </a:moveTo>
                <a:lnTo>
                  <a:pt x="4038599" y="271493"/>
                </a:lnTo>
                <a:lnTo>
                  <a:pt x="4051299" y="262665"/>
                </a:lnTo>
                <a:lnTo>
                  <a:pt x="4063999" y="256832"/>
                </a:lnTo>
                <a:lnTo>
                  <a:pt x="4076699" y="254725"/>
                </a:lnTo>
                <a:lnTo>
                  <a:pt x="4089399" y="257656"/>
                </a:lnTo>
                <a:lnTo>
                  <a:pt x="4102099" y="265637"/>
                </a:lnTo>
                <a:lnTo>
                  <a:pt x="4102099" y="318105"/>
                </a:lnTo>
                <a:lnTo>
                  <a:pt x="4089399" y="326085"/>
                </a:lnTo>
                <a:lnTo>
                  <a:pt x="4076699" y="329016"/>
                </a:lnTo>
                <a:lnTo>
                  <a:pt x="4063999" y="326909"/>
                </a:lnTo>
                <a:lnTo>
                  <a:pt x="4051299" y="321076"/>
                </a:lnTo>
                <a:lnTo>
                  <a:pt x="4038599" y="312249"/>
                </a:lnTo>
                <a:close/>
              </a:path>
              <a:path w="4102100" h="4114800">
                <a:moveTo>
                  <a:pt x="1422399" y="301157"/>
                </a:moveTo>
                <a:lnTo>
                  <a:pt x="1422399" y="282584"/>
                </a:lnTo>
                <a:lnTo>
                  <a:pt x="4038599" y="282584"/>
                </a:lnTo>
                <a:lnTo>
                  <a:pt x="4038599" y="301157"/>
                </a:lnTo>
                <a:lnTo>
                  <a:pt x="1422399" y="301157"/>
                </a:lnTo>
                <a:close/>
              </a:path>
              <a:path w="4102100" h="4114800">
                <a:moveTo>
                  <a:pt x="3251199" y="863860"/>
                </a:moveTo>
                <a:lnTo>
                  <a:pt x="3251199" y="823105"/>
                </a:lnTo>
                <a:lnTo>
                  <a:pt x="3263899" y="814277"/>
                </a:lnTo>
                <a:lnTo>
                  <a:pt x="3276599" y="808444"/>
                </a:lnTo>
                <a:lnTo>
                  <a:pt x="3289299" y="806337"/>
                </a:lnTo>
                <a:lnTo>
                  <a:pt x="3301999" y="809268"/>
                </a:lnTo>
                <a:lnTo>
                  <a:pt x="3314699" y="817248"/>
                </a:lnTo>
                <a:lnTo>
                  <a:pt x="3327399" y="829059"/>
                </a:lnTo>
                <a:lnTo>
                  <a:pt x="3327399" y="857905"/>
                </a:lnTo>
                <a:lnTo>
                  <a:pt x="3314699" y="869716"/>
                </a:lnTo>
                <a:lnTo>
                  <a:pt x="3301999" y="877697"/>
                </a:lnTo>
                <a:lnTo>
                  <a:pt x="3289299" y="880628"/>
                </a:lnTo>
                <a:lnTo>
                  <a:pt x="3276599" y="878521"/>
                </a:lnTo>
                <a:lnTo>
                  <a:pt x="3263899" y="872688"/>
                </a:lnTo>
                <a:lnTo>
                  <a:pt x="3251199" y="863860"/>
                </a:lnTo>
                <a:close/>
              </a:path>
              <a:path w="4102100" h="4114800">
                <a:moveTo>
                  <a:pt x="2501899" y="586376"/>
                </a:moveTo>
                <a:lnTo>
                  <a:pt x="2501899" y="560526"/>
                </a:lnTo>
                <a:lnTo>
                  <a:pt x="2781299" y="834196"/>
                </a:lnTo>
                <a:lnTo>
                  <a:pt x="3251199" y="834196"/>
                </a:lnTo>
                <a:lnTo>
                  <a:pt x="3251199" y="852769"/>
                </a:lnTo>
                <a:lnTo>
                  <a:pt x="2781299" y="852769"/>
                </a:lnTo>
                <a:lnTo>
                  <a:pt x="2768599" y="853047"/>
                </a:lnTo>
                <a:lnTo>
                  <a:pt x="2768599" y="852304"/>
                </a:lnTo>
                <a:lnTo>
                  <a:pt x="2501899" y="586376"/>
                </a:lnTo>
                <a:close/>
              </a:path>
              <a:path w="4102100" h="4114800">
                <a:moveTo>
                  <a:pt x="2412999" y="561106"/>
                </a:moveTo>
                <a:lnTo>
                  <a:pt x="2412999" y="496891"/>
                </a:lnTo>
                <a:lnTo>
                  <a:pt x="2425699" y="490228"/>
                </a:lnTo>
                <a:lnTo>
                  <a:pt x="2438399" y="478214"/>
                </a:lnTo>
                <a:lnTo>
                  <a:pt x="2463799" y="474209"/>
                </a:lnTo>
                <a:lnTo>
                  <a:pt x="2476499" y="478214"/>
                </a:lnTo>
                <a:lnTo>
                  <a:pt x="2501899" y="490228"/>
                </a:lnTo>
                <a:lnTo>
                  <a:pt x="2514599" y="506410"/>
                </a:lnTo>
                <a:lnTo>
                  <a:pt x="2514599" y="543195"/>
                </a:lnTo>
                <a:lnTo>
                  <a:pt x="2501899" y="560526"/>
                </a:lnTo>
                <a:lnTo>
                  <a:pt x="2501899" y="586376"/>
                </a:lnTo>
                <a:lnTo>
                  <a:pt x="2489199" y="573713"/>
                </a:lnTo>
                <a:lnTo>
                  <a:pt x="2476499" y="581912"/>
                </a:lnTo>
                <a:lnTo>
                  <a:pt x="2451099" y="583661"/>
                </a:lnTo>
                <a:lnTo>
                  <a:pt x="2438399" y="578949"/>
                </a:lnTo>
                <a:lnTo>
                  <a:pt x="2425699" y="567769"/>
                </a:lnTo>
                <a:lnTo>
                  <a:pt x="2412999" y="561106"/>
                </a:lnTo>
                <a:close/>
              </a:path>
              <a:path w="4102100" h="4114800">
                <a:moveTo>
                  <a:pt x="101599" y="64076"/>
                </a:moveTo>
                <a:lnTo>
                  <a:pt x="101599" y="45410"/>
                </a:lnTo>
                <a:lnTo>
                  <a:pt x="888999" y="45410"/>
                </a:lnTo>
                <a:lnTo>
                  <a:pt x="888999" y="46617"/>
                </a:lnTo>
                <a:lnTo>
                  <a:pt x="901699" y="47732"/>
                </a:lnTo>
                <a:lnTo>
                  <a:pt x="901699" y="49217"/>
                </a:lnTo>
                <a:lnTo>
                  <a:pt x="1295399" y="519666"/>
                </a:lnTo>
                <a:lnTo>
                  <a:pt x="2412999" y="519666"/>
                </a:lnTo>
                <a:lnTo>
                  <a:pt x="2412999" y="538332"/>
                </a:lnTo>
                <a:lnTo>
                  <a:pt x="1295399" y="538332"/>
                </a:lnTo>
                <a:lnTo>
                  <a:pt x="1295399" y="535081"/>
                </a:lnTo>
                <a:lnTo>
                  <a:pt x="888999" y="64076"/>
                </a:lnTo>
                <a:lnTo>
                  <a:pt x="101599" y="64076"/>
                </a:lnTo>
                <a:close/>
              </a:path>
              <a:path w="4102100" h="4114800">
                <a:moveTo>
                  <a:pt x="2247899" y="803684"/>
                </a:moveTo>
                <a:lnTo>
                  <a:pt x="2247899" y="762929"/>
                </a:lnTo>
                <a:lnTo>
                  <a:pt x="2260599" y="754101"/>
                </a:lnTo>
                <a:lnTo>
                  <a:pt x="2273299" y="748268"/>
                </a:lnTo>
                <a:lnTo>
                  <a:pt x="2285999" y="746161"/>
                </a:lnTo>
                <a:lnTo>
                  <a:pt x="2298699" y="749092"/>
                </a:lnTo>
                <a:lnTo>
                  <a:pt x="2311399" y="757072"/>
                </a:lnTo>
                <a:lnTo>
                  <a:pt x="2324099" y="768883"/>
                </a:lnTo>
                <a:lnTo>
                  <a:pt x="2324099" y="797729"/>
                </a:lnTo>
                <a:lnTo>
                  <a:pt x="2311399" y="809540"/>
                </a:lnTo>
                <a:lnTo>
                  <a:pt x="2298699" y="817521"/>
                </a:lnTo>
                <a:lnTo>
                  <a:pt x="2285999" y="820452"/>
                </a:lnTo>
                <a:lnTo>
                  <a:pt x="2273299" y="818345"/>
                </a:lnTo>
                <a:lnTo>
                  <a:pt x="2260599" y="812512"/>
                </a:lnTo>
                <a:lnTo>
                  <a:pt x="2247899" y="803684"/>
                </a:lnTo>
                <a:close/>
              </a:path>
              <a:path w="4102100" h="4114800">
                <a:moveTo>
                  <a:pt x="1854199" y="821752"/>
                </a:moveTo>
                <a:lnTo>
                  <a:pt x="1854199" y="774670"/>
                </a:lnTo>
                <a:lnTo>
                  <a:pt x="1866899" y="773741"/>
                </a:lnTo>
                <a:lnTo>
                  <a:pt x="1866899" y="774020"/>
                </a:lnTo>
                <a:lnTo>
                  <a:pt x="2247899" y="774020"/>
                </a:lnTo>
                <a:lnTo>
                  <a:pt x="2247899" y="792593"/>
                </a:lnTo>
                <a:lnTo>
                  <a:pt x="1866899" y="792593"/>
                </a:lnTo>
                <a:lnTo>
                  <a:pt x="1854199" y="821752"/>
                </a:lnTo>
                <a:close/>
              </a:path>
              <a:path w="4102100" h="4114800">
                <a:moveTo>
                  <a:pt x="2120899" y="998704"/>
                </a:moveTo>
                <a:lnTo>
                  <a:pt x="2120899" y="940293"/>
                </a:lnTo>
                <a:lnTo>
                  <a:pt x="2133599" y="934460"/>
                </a:lnTo>
                <a:lnTo>
                  <a:pt x="2146299" y="932353"/>
                </a:lnTo>
                <a:lnTo>
                  <a:pt x="2158999" y="935284"/>
                </a:lnTo>
                <a:lnTo>
                  <a:pt x="2171699" y="943264"/>
                </a:lnTo>
                <a:lnTo>
                  <a:pt x="2184399" y="955076"/>
                </a:lnTo>
                <a:lnTo>
                  <a:pt x="2184399" y="983921"/>
                </a:lnTo>
                <a:lnTo>
                  <a:pt x="2171699" y="995733"/>
                </a:lnTo>
                <a:lnTo>
                  <a:pt x="2158999" y="1003713"/>
                </a:lnTo>
                <a:lnTo>
                  <a:pt x="2146299" y="1006644"/>
                </a:lnTo>
                <a:lnTo>
                  <a:pt x="2133599" y="1004537"/>
                </a:lnTo>
                <a:lnTo>
                  <a:pt x="2120899" y="998704"/>
                </a:lnTo>
                <a:close/>
              </a:path>
              <a:path w="4102100" h="4114800">
                <a:moveTo>
                  <a:pt x="190499" y="1144640"/>
                </a:moveTo>
                <a:lnTo>
                  <a:pt x="190499" y="529045"/>
                </a:lnTo>
                <a:lnTo>
                  <a:pt x="355599" y="366719"/>
                </a:lnTo>
                <a:lnTo>
                  <a:pt x="355599" y="364212"/>
                </a:lnTo>
                <a:lnTo>
                  <a:pt x="368299" y="364490"/>
                </a:lnTo>
                <a:lnTo>
                  <a:pt x="812799" y="364490"/>
                </a:lnTo>
                <a:lnTo>
                  <a:pt x="825499" y="364676"/>
                </a:lnTo>
                <a:lnTo>
                  <a:pt x="825499" y="368112"/>
                </a:lnTo>
                <a:lnTo>
                  <a:pt x="1371599" y="960212"/>
                </a:lnTo>
                <a:lnTo>
                  <a:pt x="2108199" y="960212"/>
                </a:lnTo>
                <a:lnTo>
                  <a:pt x="2120899" y="949121"/>
                </a:lnTo>
                <a:lnTo>
                  <a:pt x="2120899" y="989876"/>
                </a:lnTo>
                <a:lnTo>
                  <a:pt x="2108199" y="978785"/>
                </a:lnTo>
                <a:lnTo>
                  <a:pt x="1358899" y="978785"/>
                </a:lnTo>
                <a:lnTo>
                  <a:pt x="1358899" y="975720"/>
                </a:lnTo>
                <a:lnTo>
                  <a:pt x="812799" y="383063"/>
                </a:lnTo>
                <a:lnTo>
                  <a:pt x="368299" y="383063"/>
                </a:lnTo>
                <a:lnTo>
                  <a:pt x="215899" y="537774"/>
                </a:lnTo>
                <a:lnTo>
                  <a:pt x="215899" y="1169970"/>
                </a:lnTo>
                <a:lnTo>
                  <a:pt x="190499" y="1144640"/>
                </a:lnTo>
                <a:close/>
              </a:path>
              <a:path w="4102100" h="4114800">
                <a:moveTo>
                  <a:pt x="1765299" y="877958"/>
                </a:moveTo>
                <a:lnTo>
                  <a:pt x="1765299" y="836425"/>
                </a:lnTo>
                <a:lnTo>
                  <a:pt x="1777999" y="821503"/>
                </a:lnTo>
                <a:lnTo>
                  <a:pt x="1803399" y="812257"/>
                </a:lnTo>
                <a:lnTo>
                  <a:pt x="1816099" y="809105"/>
                </a:lnTo>
                <a:lnTo>
                  <a:pt x="1841499" y="812466"/>
                </a:lnTo>
                <a:lnTo>
                  <a:pt x="1854199" y="778013"/>
                </a:lnTo>
                <a:lnTo>
                  <a:pt x="1854199" y="821752"/>
                </a:lnTo>
                <a:lnTo>
                  <a:pt x="1866899" y="836393"/>
                </a:lnTo>
                <a:lnTo>
                  <a:pt x="1866899" y="891214"/>
                </a:lnTo>
                <a:lnTo>
                  <a:pt x="1854199" y="907512"/>
                </a:lnTo>
                <a:lnTo>
                  <a:pt x="1828799" y="916705"/>
                </a:lnTo>
                <a:lnTo>
                  <a:pt x="1803399" y="918168"/>
                </a:lnTo>
                <a:lnTo>
                  <a:pt x="1790699" y="911273"/>
                </a:lnTo>
                <a:lnTo>
                  <a:pt x="1777999" y="896809"/>
                </a:lnTo>
                <a:lnTo>
                  <a:pt x="1765299" y="877958"/>
                </a:lnTo>
                <a:close/>
              </a:path>
              <a:path w="4102100" h="4114800">
                <a:moveTo>
                  <a:pt x="1612899" y="1223435"/>
                </a:moveTo>
                <a:lnTo>
                  <a:pt x="1612899" y="1165024"/>
                </a:lnTo>
                <a:lnTo>
                  <a:pt x="1625599" y="1159191"/>
                </a:lnTo>
                <a:lnTo>
                  <a:pt x="1638299" y="1157084"/>
                </a:lnTo>
                <a:lnTo>
                  <a:pt x="1650999" y="1160015"/>
                </a:lnTo>
                <a:lnTo>
                  <a:pt x="1663699" y="1167995"/>
                </a:lnTo>
                <a:lnTo>
                  <a:pt x="1676399" y="1179806"/>
                </a:lnTo>
                <a:lnTo>
                  <a:pt x="1676399" y="1208652"/>
                </a:lnTo>
                <a:lnTo>
                  <a:pt x="1663699" y="1220463"/>
                </a:lnTo>
                <a:lnTo>
                  <a:pt x="1650999" y="1228444"/>
                </a:lnTo>
                <a:lnTo>
                  <a:pt x="1638299" y="1231375"/>
                </a:lnTo>
                <a:lnTo>
                  <a:pt x="1625599" y="1229268"/>
                </a:lnTo>
                <a:lnTo>
                  <a:pt x="1612899" y="1223435"/>
                </a:lnTo>
                <a:close/>
              </a:path>
              <a:path w="4102100" h="4114800">
                <a:moveTo>
                  <a:pt x="368299" y="581328"/>
                </a:moveTo>
                <a:lnTo>
                  <a:pt x="380999" y="560034"/>
                </a:lnTo>
                <a:lnTo>
                  <a:pt x="393699" y="542615"/>
                </a:lnTo>
                <a:lnTo>
                  <a:pt x="406399" y="530855"/>
                </a:lnTo>
                <a:lnTo>
                  <a:pt x="431799" y="526538"/>
                </a:lnTo>
                <a:lnTo>
                  <a:pt x="444499" y="530016"/>
                </a:lnTo>
                <a:lnTo>
                  <a:pt x="457199" y="539597"/>
                </a:lnTo>
                <a:lnTo>
                  <a:pt x="469899" y="554001"/>
                </a:lnTo>
                <a:lnTo>
                  <a:pt x="482599" y="571948"/>
                </a:lnTo>
                <a:lnTo>
                  <a:pt x="761999" y="571948"/>
                </a:lnTo>
                <a:lnTo>
                  <a:pt x="761999" y="575198"/>
                </a:lnTo>
                <a:lnTo>
                  <a:pt x="1371599" y="1184943"/>
                </a:lnTo>
                <a:lnTo>
                  <a:pt x="1600199" y="1184943"/>
                </a:lnTo>
                <a:lnTo>
                  <a:pt x="1612899" y="1173851"/>
                </a:lnTo>
                <a:lnTo>
                  <a:pt x="1612899" y="1214607"/>
                </a:lnTo>
                <a:lnTo>
                  <a:pt x="1600199" y="1203516"/>
                </a:lnTo>
                <a:lnTo>
                  <a:pt x="1371599" y="1203516"/>
                </a:lnTo>
                <a:lnTo>
                  <a:pt x="1371599" y="1203794"/>
                </a:lnTo>
                <a:lnTo>
                  <a:pt x="1358899" y="1203051"/>
                </a:lnTo>
                <a:lnTo>
                  <a:pt x="749299" y="590614"/>
                </a:lnTo>
                <a:lnTo>
                  <a:pt x="482599" y="590614"/>
                </a:lnTo>
                <a:lnTo>
                  <a:pt x="469899" y="608615"/>
                </a:lnTo>
                <a:lnTo>
                  <a:pt x="457199" y="623047"/>
                </a:lnTo>
                <a:lnTo>
                  <a:pt x="444499" y="632638"/>
                </a:lnTo>
                <a:lnTo>
                  <a:pt x="431799" y="636117"/>
                </a:lnTo>
                <a:lnTo>
                  <a:pt x="406399" y="631801"/>
                </a:lnTo>
                <a:lnTo>
                  <a:pt x="393699" y="620040"/>
                </a:lnTo>
                <a:lnTo>
                  <a:pt x="380999" y="602621"/>
                </a:lnTo>
                <a:lnTo>
                  <a:pt x="368299" y="581328"/>
                </a:lnTo>
                <a:close/>
              </a:path>
              <a:path w="4102100" h="4114800">
                <a:moveTo>
                  <a:pt x="1320799" y="313164"/>
                </a:moveTo>
                <a:lnTo>
                  <a:pt x="1320799" y="270577"/>
                </a:lnTo>
                <a:lnTo>
                  <a:pt x="1333499" y="253158"/>
                </a:lnTo>
                <a:lnTo>
                  <a:pt x="1346199" y="241398"/>
                </a:lnTo>
                <a:lnTo>
                  <a:pt x="1371599" y="237081"/>
                </a:lnTo>
                <a:lnTo>
                  <a:pt x="1396999" y="240574"/>
                </a:lnTo>
                <a:lnTo>
                  <a:pt x="1409699" y="250186"/>
                </a:lnTo>
                <a:lnTo>
                  <a:pt x="1422399" y="264622"/>
                </a:lnTo>
                <a:lnTo>
                  <a:pt x="1422399" y="319158"/>
                </a:lnTo>
                <a:lnTo>
                  <a:pt x="1409699" y="333590"/>
                </a:lnTo>
                <a:lnTo>
                  <a:pt x="1396999" y="343181"/>
                </a:lnTo>
                <a:lnTo>
                  <a:pt x="1371599" y="346660"/>
                </a:lnTo>
                <a:lnTo>
                  <a:pt x="1346199" y="342344"/>
                </a:lnTo>
                <a:lnTo>
                  <a:pt x="1333499" y="330583"/>
                </a:lnTo>
                <a:lnTo>
                  <a:pt x="1320799" y="313164"/>
                </a:lnTo>
                <a:close/>
              </a:path>
              <a:path w="4102100" h="4114800">
                <a:moveTo>
                  <a:pt x="380999" y="1102351"/>
                </a:moveTo>
                <a:lnTo>
                  <a:pt x="380999" y="1078799"/>
                </a:lnTo>
                <a:lnTo>
                  <a:pt x="711199" y="1409488"/>
                </a:lnTo>
                <a:lnTo>
                  <a:pt x="711199" y="1868607"/>
                </a:lnTo>
                <a:lnTo>
                  <a:pt x="888999" y="1968714"/>
                </a:lnTo>
                <a:lnTo>
                  <a:pt x="888999" y="2700389"/>
                </a:lnTo>
                <a:lnTo>
                  <a:pt x="901699" y="2703625"/>
                </a:lnTo>
                <a:lnTo>
                  <a:pt x="914399" y="2709211"/>
                </a:lnTo>
                <a:lnTo>
                  <a:pt x="927099" y="2717026"/>
                </a:lnTo>
                <a:lnTo>
                  <a:pt x="927099" y="2726948"/>
                </a:lnTo>
                <a:lnTo>
                  <a:pt x="939799" y="2747615"/>
                </a:lnTo>
                <a:lnTo>
                  <a:pt x="939799" y="2768516"/>
                </a:lnTo>
                <a:lnTo>
                  <a:pt x="927099" y="2787346"/>
                </a:lnTo>
                <a:lnTo>
                  <a:pt x="914399" y="2801796"/>
                </a:lnTo>
                <a:lnTo>
                  <a:pt x="888999" y="2808404"/>
                </a:lnTo>
                <a:lnTo>
                  <a:pt x="876299" y="2808204"/>
                </a:lnTo>
                <a:lnTo>
                  <a:pt x="876299" y="1982087"/>
                </a:lnTo>
                <a:lnTo>
                  <a:pt x="698499" y="1881979"/>
                </a:lnTo>
                <a:lnTo>
                  <a:pt x="698499" y="1419517"/>
                </a:lnTo>
                <a:lnTo>
                  <a:pt x="380999" y="1102351"/>
                </a:lnTo>
                <a:close/>
              </a:path>
              <a:path w="4102100" h="4114800">
                <a:moveTo>
                  <a:pt x="571499" y="3482535"/>
                </a:moveTo>
                <a:lnTo>
                  <a:pt x="571499" y="3433456"/>
                </a:lnTo>
                <a:lnTo>
                  <a:pt x="584199" y="3425325"/>
                </a:lnTo>
                <a:lnTo>
                  <a:pt x="596899" y="3420362"/>
                </a:lnTo>
                <a:lnTo>
                  <a:pt x="596899" y="2907382"/>
                </a:lnTo>
                <a:lnTo>
                  <a:pt x="825499" y="2773287"/>
                </a:lnTo>
                <a:lnTo>
                  <a:pt x="825499" y="2736014"/>
                </a:lnTo>
                <a:lnTo>
                  <a:pt x="838199" y="2719601"/>
                </a:lnTo>
                <a:lnTo>
                  <a:pt x="850899" y="2706889"/>
                </a:lnTo>
                <a:lnTo>
                  <a:pt x="863599" y="2703546"/>
                </a:lnTo>
                <a:lnTo>
                  <a:pt x="863599" y="2701317"/>
                </a:lnTo>
                <a:lnTo>
                  <a:pt x="876299" y="2700296"/>
                </a:lnTo>
                <a:lnTo>
                  <a:pt x="876299" y="2808204"/>
                </a:lnTo>
                <a:lnTo>
                  <a:pt x="850899" y="2801666"/>
                </a:lnTo>
                <a:lnTo>
                  <a:pt x="838199" y="2789259"/>
                </a:lnTo>
                <a:lnTo>
                  <a:pt x="609599" y="2920755"/>
                </a:lnTo>
                <a:lnTo>
                  <a:pt x="609599" y="3493446"/>
                </a:lnTo>
                <a:lnTo>
                  <a:pt x="584199" y="3490515"/>
                </a:lnTo>
                <a:lnTo>
                  <a:pt x="571499" y="3482535"/>
                </a:lnTo>
                <a:close/>
              </a:path>
              <a:path w="4102100" h="4114800">
                <a:moveTo>
                  <a:pt x="660399" y="809015"/>
                </a:moveTo>
                <a:lnTo>
                  <a:pt x="660399" y="754440"/>
                </a:lnTo>
                <a:lnTo>
                  <a:pt x="673099" y="740009"/>
                </a:lnTo>
                <a:lnTo>
                  <a:pt x="698499" y="730418"/>
                </a:lnTo>
                <a:lnTo>
                  <a:pt x="711199" y="726938"/>
                </a:lnTo>
                <a:lnTo>
                  <a:pt x="736599" y="731255"/>
                </a:lnTo>
                <a:lnTo>
                  <a:pt x="749299" y="743015"/>
                </a:lnTo>
                <a:lnTo>
                  <a:pt x="761999" y="760434"/>
                </a:lnTo>
                <a:lnTo>
                  <a:pt x="761999" y="803021"/>
                </a:lnTo>
                <a:lnTo>
                  <a:pt x="749299" y="820440"/>
                </a:lnTo>
                <a:lnTo>
                  <a:pt x="736599" y="832201"/>
                </a:lnTo>
                <a:lnTo>
                  <a:pt x="711199" y="836518"/>
                </a:lnTo>
                <a:lnTo>
                  <a:pt x="698499" y="833038"/>
                </a:lnTo>
                <a:lnTo>
                  <a:pt x="673099" y="823447"/>
                </a:lnTo>
                <a:lnTo>
                  <a:pt x="660399" y="809015"/>
                </a:lnTo>
                <a:close/>
              </a:path>
              <a:path w="4102100" h="4114800">
                <a:moveTo>
                  <a:pt x="368299" y="1089664"/>
                </a:moveTo>
                <a:lnTo>
                  <a:pt x="368299" y="772441"/>
                </a:lnTo>
                <a:lnTo>
                  <a:pt x="660399" y="772441"/>
                </a:lnTo>
                <a:lnTo>
                  <a:pt x="660399" y="791014"/>
                </a:lnTo>
                <a:lnTo>
                  <a:pt x="380999" y="791014"/>
                </a:lnTo>
                <a:lnTo>
                  <a:pt x="380999" y="1102351"/>
                </a:lnTo>
                <a:lnTo>
                  <a:pt x="368299" y="1089664"/>
                </a:lnTo>
                <a:close/>
              </a:path>
              <a:path w="4102100" h="4114800">
                <a:moveTo>
                  <a:pt x="622299" y="220950"/>
                </a:moveTo>
                <a:lnTo>
                  <a:pt x="622299" y="178363"/>
                </a:lnTo>
                <a:lnTo>
                  <a:pt x="634999" y="199657"/>
                </a:lnTo>
                <a:lnTo>
                  <a:pt x="622299" y="220950"/>
                </a:lnTo>
                <a:close/>
              </a:path>
              <a:path w="4102100" h="4114800">
                <a:moveTo>
                  <a:pt x="609599" y="3493446"/>
                </a:moveTo>
                <a:lnTo>
                  <a:pt x="609599" y="3420362"/>
                </a:lnTo>
                <a:lnTo>
                  <a:pt x="622299" y="3425273"/>
                </a:lnTo>
                <a:lnTo>
                  <a:pt x="634999" y="3433387"/>
                </a:lnTo>
                <a:lnTo>
                  <a:pt x="634999" y="3482535"/>
                </a:lnTo>
                <a:lnTo>
                  <a:pt x="622299" y="3490515"/>
                </a:lnTo>
                <a:lnTo>
                  <a:pt x="609599" y="3493446"/>
                </a:lnTo>
                <a:close/>
              </a:path>
              <a:path w="4102100" h="4114800">
                <a:moveTo>
                  <a:pt x="38099" y="1510431"/>
                </a:moveTo>
                <a:lnTo>
                  <a:pt x="38099" y="393092"/>
                </a:lnTo>
                <a:lnTo>
                  <a:pt x="241299" y="193528"/>
                </a:lnTo>
                <a:lnTo>
                  <a:pt x="241299" y="190370"/>
                </a:lnTo>
                <a:lnTo>
                  <a:pt x="520699" y="190370"/>
                </a:lnTo>
                <a:lnTo>
                  <a:pt x="533399" y="172369"/>
                </a:lnTo>
                <a:lnTo>
                  <a:pt x="546099" y="157938"/>
                </a:lnTo>
                <a:lnTo>
                  <a:pt x="558799" y="148347"/>
                </a:lnTo>
                <a:lnTo>
                  <a:pt x="571499" y="144867"/>
                </a:lnTo>
                <a:lnTo>
                  <a:pt x="596899" y="149184"/>
                </a:lnTo>
                <a:lnTo>
                  <a:pt x="622299" y="160944"/>
                </a:lnTo>
                <a:lnTo>
                  <a:pt x="622299" y="238369"/>
                </a:lnTo>
                <a:lnTo>
                  <a:pt x="596899" y="250130"/>
                </a:lnTo>
                <a:lnTo>
                  <a:pt x="571499" y="254447"/>
                </a:lnTo>
                <a:lnTo>
                  <a:pt x="558799" y="250967"/>
                </a:lnTo>
                <a:lnTo>
                  <a:pt x="546099" y="241376"/>
                </a:lnTo>
                <a:lnTo>
                  <a:pt x="533399" y="226944"/>
                </a:lnTo>
                <a:lnTo>
                  <a:pt x="520699" y="208943"/>
                </a:lnTo>
                <a:lnTo>
                  <a:pt x="241299" y="208943"/>
                </a:lnTo>
                <a:lnTo>
                  <a:pt x="50799" y="401264"/>
                </a:lnTo>
                <a:lnTo>
                  <a:pt x="50799" y="1522954"/>
                </a:lnTo>
                <a:lnTo>
                  <a:pt x="38099" y="1510431"/>
                </a:lnTo>
                <a:close/>
              </a:path>
              <a:path w="4102100" h="4114800">
                <a:moveTo>
                  <a:pt x="215899" y="1169970"/>
                </a:moveTo>
                <a:lnTo>
                  <a:pt x="215899" y="1134518"/>
                </a:lnTo>
                <a:lnTo>
                  <a:pt x="546099" y="1465020"/>
                </a:lnTo>
                <a:lnTo>
                  <a:pt x="546099" y="2207189"/>
                </a:lnTo>
                <a:lnTo>
                  <a:pt x="558799" y="2213714"/>
                </a:lnTo>
                <a:lnTo>
                  <a:pt x="571499" y="2225750"/>
                </a:lnTo>
                <a:lnTo>
                  <a:pt x="584199" y="2242017"/>
                </a:lnTo>
                <a:lnTo>
                  <a:pt x="584199" y="2282529"/>
                </a:lnTo>
                <a:lnTo>
                  <a:pt x="571499" y="2299948"/>
                </a:lnTo>
                <a:lnTo>
                  <a:pt x="558799" y="2311709"/>
                </a:lnTo>
                <a:lnTo>
                  <a:pt x="533399" y="2316025"/>
                </a:lnTo>
                <a:lnTo>
                  <a:pt x="520699" y="2313867"/>
                </a:lnTo>
                <a:lnTo>
                  <a:pt x="520699" y="1473935"/>
                </a:lnTo>
                <a:lnTo>
                  <a:pt x="215899" y="1169970"/>
                </a:lnTo>
                <a:close/>
              </a:path>
              <a:path w="4102100" h="4114800">
                <a:moveTo>
                  <a:pt x="482599" y="2282529"/>
                </a:moveTo>
                <a:lnTo>
                  <a:pt x="482599" y="2242019"/>
                </a:lnTo>
                <a:lnTo>
                  <a:pt x="495299" y="2225761"/>
                </a:lnTo>
                <a:lnTo>
                  <a:pt x="507999" y="2213753"/>
                </a:lnTo>
                <a:lnTo>
                  <a:pt x="520699" y="2207282"/>
                </a:lnTo>
                <a:lnTo>
                  <a:pt x="520699" y="2313867"/>
                </a:lnTo>
                <a:lnTo>
                  <a:pt x="507999" y="2311709"/>
                </a:lnTo>
                <a:lnTo>
                  <a:pt x="495299" y="2299948"/>
                </a:lnTo>
                <a:lnTo>
                  <a:pt x="482599" y="2282529"/>
                </a:lnTo>
                <a:close/>
              </a:path>
              <a:path w="4102100" h="4114800">
                <a:moveTo>
                  <a:pt x="50799" y="1522954"/>
                </a:moveTo>
                <a:lnTo>
                  <a:pt x="50799" y="1499566"/>
                </a:lnTo>
                <a:lnTo>
                  <a:pt x="393699" y="1838612"/>
                </a:lnTo>
                <a:lnTo>
                  <a:pt x="393699" y="2815819"/>
                </a:lnTo>
                <a:lnTo>
                  <a:pt x="406399" y="2820729"/>
                </a:lnTo>
                <a:lnTo>
                  <a:pt x="419099" y="2828843"/>
                </a:lnTo>
                <a:lnTo>
                  <a:pt x="419099" y="2877991"/>
                </a:lnTo>
                <a:lnTo>
                  <a:pt x="406399" y="2885971"/>
                </a:lnTo>
                <a:lnTo>
                  <a:pt x="380999" y="2888902"/>
                </a:lnTo>
                <a:lnTo>
                  <a:pt x="380999" y="1848548"/>
                </a:lnTo>
                <a:lnTo>
                  <a:pt x="50799" y="1522954"/>
                </a:lnTo>
                <a:close/>
              </a:path>
              <a:path w="4102100" h="4114800">
                <a:moveTo>
                  <a:pt x="355599" y="2877991"/>
                </a:moveTo>
                <a:lnTo>
                  <a:pt x="355599" y="2828912"/>
                </a:lnTo>
                <a:lnTo>
                  <a:pt x="368299" y="2820781"/>
                </a:lnTo>
                <a:lnTo>
                  <a:pt x="380999" y="2815819"/>
                </a:lnTo>
                <a:lnTo>
                  <a:pt x="380999" y="2888902"/>
                </a:lnTo>
                <a:lnTo>
                  <a:pt x="368299" y="2885971"/>
                </a:lnTo>
                <a:lnTo>
                  <a:pt x="355599" y="2877991"/>
                </a:lnTo>
                <a:close/>
              </a:path>
              <a:path w="4102100" h="4114800">
                <a:moveTo>
                  <a:pt x="165099" y="1949580"/>
                </a:moveTo>
                <a:lnTo>
                  <a:pt x="165099" y="1909068"/>
                </a:lnTo>
                <a:lnTo>
                  <a:pt x="177799" y="1891649"/>
                </a:lnTo>
                <a:lnTo>
                  <a:pt x="190499" y="1879889"/>
                </a:lnTo>
                <a:lnTo>
                  <a:pt x="215899" y="1875572"/>
                </a:lnTo>
                <a:lnTo>
                  <a:pt x="241299" y="1879889"/>
                </a:lnTo>
                <a:lnTo>
                  <a:pt x="253999" y="1891649"/>
                </a:lnTo>
                <a:lnTo>
                  <a:pt x="266699" y="1909068"/>
                </a:lnTo>
                <a:lnTo>
                  <a:pt x="266699" y="1949619"/>
                </a:lnTo>
                <a:lnTo>
                  <a:pt x="253999" y="1965882"/>
                </a:lnTo>
                <a:lnTo>
                  <a:pt x="241299" y="1977896"/>
                </a:lnTo>
                <a:lnTo>
                  <a:pt x="228599" y="1984408"/>
                </a:lnTo>
                <a:lnTo>
                  <a:pt x="228599" y="4111868"/>
                </a:lnTo>
                <a:lnTo>
                  <a:pt x="215899" y="4114799"/>
                </a:lnTo>
                <a:lnTo>
                  <a:pt x="203199" y="4111868"/>
                </a:lnTo>
                <a:lnTo>
                  <a:pt x="203199" y="1984408"/>
                </a:lnTo>
                <a:lnTo>
                  <a:pt x="190499" y="1977883"/>
                </a:lnTo>
                <a:lnTo>
                  <a:pt x="177799" y="1965847"/>
                </a:lnTo>
                <a:lnTo>
                  <a:pt x="165099" y="1949580"/>
                </a:lnTo>
                <a:close/>
              </a:path>
              <a:path w="4102100" h="4114800">
                <a:moveTo>
                  <a:pt x="228599" y="4111868"/>
                </a:moveTo>
                <a:lnTo>
                  <a:pt x="228599" y="4041715"/>
                </a:lnTo>
                <a:lnTo>
                  <a:pt x="241299" y="4046625"/>
                </a:lnTo>
                <a:lnTo>
                  <a:pt x="241299" y="4054739"/>
                </a:lnTo>
                <a:lnTo>
                  <a:pt x="253999" y="4065326"/>
                </a:lnTo>
                <a:lnTo>
                  <a:pt x="253999" y="4092076"/>
                </a:lnTo>
                <a:lnTo>
                  <a:pt x="241299" y="4103887"/>
                </a:lnTo>
                <a:lnTo>
                  <a:pt x="228599" y="4111868"/>
                </a:lnTo>
                <a:close/>
              </a:path>
              <a:path w="4102100" h="4114800">
                <a:moveTo>
                  <a:pt x="177799" y="4092076"/>
                </a:moveTo>
                <a:lnTo>
                  <a:pt x="177799" y="4065378"/>
                </a:lnTo>
                <a:lnTo>
                  <a:pt x="190499" y="4054809"/>
                </a:lnTo>
                <a:lnTo>
                  <a:pt x="190499" y="4046677"/>
                </a:lnTo>
                <a:lnTo>
                  <a:pt x="203199" y="4041715"/>
                </a:lnTo>
                <a:lnTo>
                  <a:pt x="203199" y="4111868"/>
                </a:lnTo>
                <a:lnTo>
                  <a:pt x="190499" y="4103887"/>
                </a:lnTo>
                <a:lnTo>
                  <a:pt x="177799" y="4092076"/>
                </a:lnTo>
                <a:close/>
              </a:path>
              <a:path w="4102100" h="4114800">
                <a:moveTo>
                  <a:pt x="0" y="76083"/>
                </a:moveTo>
                <a:lnTo>
                  <a:pt x="0" y="33496"/>
                </a:lnTo>
                <a:lnTo>
                  <a:pt x="12699" y="16077"/>
                </a:lnTo>
                <a:lnTo>
                  <a:pt x="25399" y="4316"/>
                </a:lnTo>
                <a:lnTo>
                  <a:pt x="50799" y="0"/>
                </a:lnTo>
                <a:lnTo>
                  <a:pt x="63499" y="3478"/>
                </a:lnTo>
                <a:lnTo>
                  <a:pt x="88899" y="13058"/>
                </a:lnTo>
                <a:lnTo>
                  <a:pt x="101599" y="27463"/>
                </a:lnTo>
                <a:lnTo>
                  <a:pt x="101599" y="82077"/>
                </a:lnTo>
                <a:lnTo>
                  <a:pt x="88899" y="96508"/>
                </a:lnTo>
                <a:lnTo>
                  <a:pt x="63499" y="106099"/>
                </a:lnTo>
                <a:lnTo>
                  <a:pt x="50799" y="109579"/>
                </a:lnTo>
                <a:lnTo>
                  <a:pt x="25399" y="105262"/>
                </a:lnTo>
                <a:lnTo>
                  <a:pt x="12699" y="93502"/>
                </a:lnTo>
                <a:lnTo>
                  <a:pt x="0" y="76083"/>
                </a:lnTo>
                <a:close/>
              </a:path>
            </a:pathLst>
          </a:custGeom>
          <a:solidFill>
            <a:srgbClr val="20E4F5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223" y="2099874"/>
            <a:ext cx="10741660" cy="1289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300" spc="-1225" dirty="0"/>
              <a:t>P</a:t>
            </a:r>
            <a:r>
              <a:rPr sz="8300" spc="-819" dirty="0"/>
              <a:t>r</a:t>
            </a:r>
            <a:r>
              <a:rPr sz="8300" spc="-855" dirty="0"/>
              <a:t>o</a:t>
            </a:r>
            <a:r>
              <a:rPr sz="8300" spc="-730" dirty="0"/>
              <a:t>b</a:t>
            </a:r>
            <a:r>
              <a:rPr sz="8300" spc="70" dirty="0"/>
              <a:t>l</a:t>
            </a:r>
            <a:r>
              <a:rPr sz="8300" spc="-750" dirty="0"/>
              <a:t>e</a:t>
            </a:r>
            <a:r>
              <a:rPr sz="8300" spc="-1260" dirty="0"/>
              <a:t>m</a:t>
            </a:r>
            <a:r>
              <a:rPr sz="8300" spc="-930" dirty="0"/>
              <a:t> </a:t>
            </a:r>
            <a:r>
              <a:rPr sz="8300" spc="-880" dirty="0"/>
              <a:t>S</a:t>
            </a:r>
            <a:r>
              <a:rPr sz="8300" spc="-215" dirty="0"/>
              <a:t>t</a:t>
            </a:r>
            <a:r>
              <a:rPr sz="8300" spc="-434" dirty="0"/>
              <a:t>a</a:t>
            </a:r>
            <a:r>
              <a:rPr sz="8300" spc="-215" dirty="0"/>
              <a:t>t</a:t>
            </a:r>
            <a:r>
              <a:rPr sz="8300" spc="-750" dirty="0"/>
              <a:t>e</a:t>
            </a:r>
            <a:r>
              <a:rPr sz="8300" spc="-1260" dirty="0"/>
              <a:t>m</a:t>
            </a:r>
            <a:r>
              <a:rPr sz="8300" spc="-750" dirty="0"/>
              <a:t>e</a:t>
            </a:r>
            <a:r>
              <a:rPr sz="8300" spc="-955" dirty="0"/>
              <a:t>n</a:t>
            </a:r>
            <a:r>
              <a:rPr sz="8300" spc="-215" dirty="0"/>
              <a:t>t</a:t>
            </a:r>
            <a:r>
              <a:rPr sz="8300" spc="-930" dirty="0"/>
              <a:t> </a:t>
            </a:r>
            <a:r>
              <a:rPr sz="8300" spc="-1475" dirty="0"/>
              <a:t>1</a:t>
            </a:r>
            <a:endParaRPr sz="8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541" y="4610100"/>
            <a:ext cx="171449" cy="1714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37058" y="4331747"/>
            <a:ext cx="15234919" cy="3625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799"/>
              </a:lnSpc>
              <a:spcBef>
                <a:spcPts val="95"/>
              </a:spcBef>
            </a:pPr>
            <a:r>
              <a:rPr sz="3400" spc="-90" dirty="0">
                <a:solidFill>
                  <a:srgbClr val="004AAC"/>
                </a:solidFill>
                <a:latin typeface="Verdana"/>
                <a:cs typeface="Verdana"/>
              </a:rPr>
              <a:t>Businesses</a:t>
            </a:r>
            <a:r>
              <a:rPr sz="3400" spc="-8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004AAC"/>
                </a:solidFill>
                <a:latin typeface="Verdana"/>
                <a:cs typeface="Verdana"/>
              </a:rPr>
              <a:t>and </a:t>
            </a:r>
            <a:r>
              <a:rPr sz="3400" spc="-50" dirty="0">
                <a:solidFill>
                  <a:srgbClr val="004AAC"/>
                </a:solidFill>
                <a:latin typeface="Verdana"/>
                <a:cs typeface="Verdana"/>
              </a:rPr>
              <a:t>organizations</a:t>
            </a:r>
            <a:r>
              <a:rPr sz="3400" spc="-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5" dirty="0">
                <a:solidFill>
                  <a:srgbClr val="004AAC"/>
                </a:solidFill>
                <a:latin typeface="Verdana"/>
                <a:cs typeface="Verdana"/>
              </a:rPr>
              <a:t>often</a:t>
            </a:r>
            <a:r>
              <a:rPr sz="3400" spc="-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85" dirty="0">
                <a:solidFill>
                  <a:srgbClr val="004AAC"/>
                </a:solidFill>
                <a:latin typeface="Verdana"/>
                <a:cs typeface="Verdana"/>
              </a:rPr>
              <a:t>store</a:t>
            </a:r>
            <a:r>
              <a:rPr sz="3400" spc="-8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35" dirty="0">
                <a:solidFill>
                  <a:srgbClr val="004AAC"/>
                </a:solidFill>
                <a:latin typeface="Verdana"/>
                <a:cs typeface="Verdana"/>
              </a:rPr>
              <a:t>vast</a:t>
            </a:r>
            <a:r>
              <a:rPr sz="3400" spc="-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40" dirty="0">
                <a:solidFill>
                  <a:srgbClr val="004AAC"/>
                </a:solidFill>
                <a:latin typeface="Verdana"/>
                <a:cs typeface="Verdana"/>
              </a:rPr>
              <a:t>amounts</a:t>
            </a:r>
            <a:r>
              <a:rPr sz="3400" spc="-3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20" dirty="0">
                <a:solidFill>
                  <a:srgbClr val="004AAC"/>
                </a:solidFill>
                <a:latin typeface="Verdana"/>
                <a:cs typeface="Verdana"/>
              </a:rPr>
              <a:t>of </a:t>
            </a:r>
            <a:r>
              <a:rPr sz="3400" spc="30" dirty="0">
                <a:solidFill>
                  <a:srgbClr val="004AAC"/>
                </a:solidFill>
                <a:latin typeface="Verdana"/>
                <a:cs typeface="Verdana"/>
              </a:rPr>
              <a:t>data </a:t>
            </a:r>
            <a:r>
              <a:rPr sz="3400" spc="-75" dirty="0">
                <a:solidFill>
                  <a:srgbClr val="004AAC"/>
                </a:solidFill>
                <a:latin typeface="Verdana"/>
                <a:cs typeface="Verdana"/>
              </a:rPr>
              <a:t>in </a:t>
            </a:r>
            <a:r>
              <a:rPr sz="3400" spc="-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004AAC"/>
                </a:solidFill>
                <a:latin typeface="Verdana"/>
                <a:cs typeface="Verdana"/>
              </a:rPr>
              <a:t>relational </a:t>
            </a:r>
            <a:r>
              <a:rPr sz="3400" spc="-35" dirty="0">
                <a:solidFill>
                  <a:srgbClr val="004AAC"/>
                </a:solidFill>
                <a:latin typeface="Verdana"/>
                <a:cs typeface="Verdana"/>
              </a:rPr>
              <a:t>databases. </a:t>
            </a:r>
            <a:r>
              <a:rPr sz="3400" dirty="0">
                <a:solidFill>
                  <a:srgbClr val="004AAC"/>
                </a:solidFill>
                <a:latin typeface="Verdana"/>
                <a:cs typeface="Verdana"/>
              </a:rPr>
              <a:t>Accessing and </a:t>
            </a:r>
            <a:r>
              <a:rPr sz="3400" spc="-90" dirty="0">
                <a:solidFill>
                  <a:srgbClr val="004AAC"/>
                </a:solidFill>
                <a:latin typeface="Verdana"/>
                <a:cs typeface="Verdana"/>
              </a:rPr>
              <a:t>querying </a:t>
            </a:r>
            <a:r>
              <a:rPr sz="3400" spc="-60" dirty="0">
                <a:solidFill>
                  <a:srgbClr val="004AAC"/>
                </a:solidFill>
                <a:latin typeface="Verdana"/>
                <a:cs typeface="Verdana"/>
              </a:rPr>
              <a:t>this </a:t>
            </a:r>
            <a:r>
              <a:rPr sz="3400" spc="30" dirty="0">
                <a:solidFill>
                  <a:srgbClr val="004AAC"/>
                </a:solidFill>
                <a:latin typeface="Verdana"/>
                <a:cs typeface="Verdana"/>
              </a:rPr>
              <a:t>data </a:t>
            </a:r>
            <a:r>
              <a:rPr sz="3400" spc="-25" dirty="0">
                <a:solidFill>
                  <a:srgbClr val="004AAC"/>
                </a:solidFill>
                <a:latin typeface="Verdana"/>
                <a:cs typeface="Verdana"/>
              </a:rPr>
              <a:t>traditionally </a:t>
            </a:r>
            <a:r>
              <a:rPr sz="3400" spc="-2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05" dirty="0">
                <a:solidFill>
                  <a:srgbClr val="004AAC"/>
                </a:solidFill>
                <a:latin typeface="Verdana"/>
                <a:cs typeface="Verdana"/>
              </a:rPr>
              <a:t>requires </a:t>
            </a:r>
            <a:r>
              <a:rPr sz="3400" spc="-35" dirty="0">
                <a:solidFill>
                  <a:srgbClr val="004AAC"/>
                </a:solidFill>
                <a:latin typeface="Verdana"/>
                <a:cs typeface="Verdana"/>
              </a:rPr>
              <a:t>knowledge </a:t>
            </a:r>
            <a:r>
              <a:rPr sz="3400" spc="20" dirty="0">
                <a:solidFill>
                  <a:srgbClr val="004AAC"/>
                </a:solidFill>
                <a:latin typeface="Verdana"/>
                <a:cs typeface="Verdana"/>
              </a:rPr>
              <a:t>of </a:t>
            </a:r>
            <a:r>
              <a:rPr sz="3400" spc="-185" dirty="0">
                <a:solidFill>
                  <a:srgbClr val="004AAC"/>
                </a:solidFill>
                <a:latin typeface="Verdana"/>
                <a:cs typeface="Verdana"/>
              </a:rPr>
              <a:t>SQL </a:t>
            </a:r>
            <a:r>
              <a:rPr sz="3400" spc="25" dirty="0">
                <a:solidFill>
                  <a:srgbClr val="004AAC"/>
                </a:solidFill>
                <a:latin typeface="Verdana"/>
                <a:cs typeface="Verdana"/>
              </a:rPr>
              <a:t>( </a:t>
            </a:r>
            <a:r>
              <a:rPr sz="3400" spc="-85" dirty="0">
                <a:solidFill>
                  <a:srgbClr val="004AAC"/>
                </a:solidFill>
                <a:latin typeface="Verdana"/>
                <a:cs typeface="Verdana"/>
              </a:rPr>
              <a:t>Structured </a:t>
            </a:r>
            <a:r>
              <a:rPr sz="3400" spc="-150" dirty="0">
                <a:solidFill>
                  <a:srgbClr val="004AAC"/>
                </a:solidFill>
                <a:latin typeface="Verdana"/>
                <a:cs typeface="Verdana"/>
              </a:rPr>
              <a:t>Query </a:t>
            </a:r>
            <a:r>
              <a:rPr sz="3400" spc="-30" dirty="0">
                <a:solidFill>
                  <a:srgbClr val="004AAC"/>
                </a:solidFill>
                <a:latin typeface="Verdana"/>
                <a:cs typeface="Verdana"/>
              </a:rPr>
              <a:t>Language), </a:t>
            </a:r>
            <a:r>
              <a:rPr sz="3400" spc="-5" dirty="0">
                <a:solidFill>
                  <a:srgbClr val="004AAC"/>
                </a:solidFill>
                <a:latin typeface="Verdana"/>
                <a:cs typeface="Verdana"/>
              </a:rPr>
              <a:t>which </a:t>
            </a:r>
            <a:r>
              <a:rPr sz="3400" spc="-30" dirty="0">
                <a:solidFill>
                  <a:srgbClr val="004AAC"/>
                </a:solidFill>
                <a:latin typeface="Verdana"/>
                <a:cs typeface="Verdana"/>
              </a:rPr>
              <a:t>limits </a:t>
            </a:r>
            <a:r>
              <a:rPr sz="3400" spc="-2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40" dirty="0">
                <a:solidFill>
                  <a:srgbClr val="004AAC"/>
                </a:solidFill>
                <a:latin typeface="Verdana"/>
                <a:cs typeface="Verdana"/>
              </a:rPr>
              <a:t>access</a:t>
            </a:r>
            <a:r>
              <a:rPr sz="3400" spc="-1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20" dirty="0">
                <a:solidFill>
                  <a:srgbClr val="004AAC"/>
                </a:solidFill>
                <a:latin typeface="Verdana"/>
                <a:cs typeface="Verdana"/>
              </a:rPr>
              <a:t>to</a:t>
            </a:r>
            <a:r>
              <a:rPr sz="3400" spc="-1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50" dirty="0">
                <a:solidFill>
                  <a:srgbClr val="004AAC"/>
                </a:solidFill>
                <a:latin typeface="Verdana"/>
                <a:cs typeface="Verdana"/>
              </a:rPr>
              <a:t>non-technical</a:t>
            </a:r>
            <a:r>
              <a:rPr sz="3400" spc="-1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45" dirty="0">
                <a:solidFill>
                  <a:srgbClr val="004AAC"/>
                </a:solidFill>
                <a:latin typeface="Verdana"/>
                <a:cs typeface="Verdana"/>
              </a:rPr>
              <a:t>users.</a:t>
            </a:r>
            <a:r>
              <a:rPr sz="3400" spc="-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45" dirty="0">
                <a:solidFill>
                  <a:srgbClr val="004AAC"/>
                </a:solidFill>
                <a:latin typeface="Verdana"/>
                <a:cs typeface="Verdana"/>
              </a:rPr>
              <a:t>As</a:t>
            </a:r>
            <a:r>
              <a:rPr sz="3400" spc="-1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30" dirty="0">
                <a:solidFill>
                  <a:srgbClr val="004AAC"/>
                </a:solidFill>
                <a:latin typeface="Verdana"/>
                <a:cs typeface="Verdana"/>
              </a:rPr>
              <a:t>data</a:t>
            </a:r>
            <a:r>
              <a:rPr sz="3400" spc="-1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35" dirty="0">
                <a:solidFill>
                  <a:srgbClr val="004AAC"/>
                </a:solidFill>
                <a:latin typeface="Verdana"/>
                <a:cs typeface="Verdana"/>
              </a:rPr>
              <a:t>continues</a:t>
            </a:r>
            <a:r>
              <a:rPr sz="3400" spc="-1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20" dirty="0">
                <a:solidFill>
                  <a:srgbClr val="004AAC"/>
                </a:solidFill>
                <a:latin typeface="Verdana"/>
                <a:cs typeface="Verdana"/>
              </a:rPr>
              <a:t>to</a:t>
            </a:r>
            <a:r>
              <a:rPr sz="3400" spc="-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70" dirty="0">
                <a:solidFill>
                  <a:srgbClr val="004AAC"/>
                </a:solidFill>
                <a:latin typeface="Verdana"/>
                <a:cs typeface="Verdana"/>
              </a:rPr>
              <a:t>grow</a:t>
            </a:r>
            <a:r>
              <a:rPr sz="3400" spc="-1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75" dirty="0">
                <a:solidFill>
                  <a:srgbClr val="004AAC"/>
                </a:solidFill>
                <a:latin typeface="Verdana"/>
                <a:cs typeface="Verdana"/>
              </a:rPr>
              <a:t>in</a:t>
            </a:r>
            <a:r>
              <a:rPr sz="3400" spc="-1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20" dirty="0">
                <a:solidFill>
                  <a:srgbClr val="004AAC"/>
                </a:solidFill>
                <a:latin typeface="Verdana"/>
                <a:cs typeface="Verdana"/>
              </a:rPr>
              <a:t>complexity </a:t>
            </a:r>
            <a:r>
              <a:rPr sz="3400" spc="-118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dirty="0">
                <a:solidFill>
                  <a:srgbClr val="004AAC"/>
                </a:solidFill>
                <a:latin typeface="Verdana"/>
                <a:cs typeface="Verdana"/>
              </a:rPr>
              <a:t>and </a:t>
            </a:r>
            <a:r>
              <a:rPr sz="3400" spc="-114" dirty="0">
                <a:solidFill>
                  <a:srgbClr val="004AAC"/>
                </a:solidFill>
                <a:latin typeface="Verdana"/>
                <a:cs typeface="Verdana"/>
              </a:rPr>
              <a:t>size, </a:t>
            </a:r>
            <a:r>
              <a:rPr sz="3400" spc="-15" dirty="0">
                <a:solidFill>
                  <a:srgbClr val="004AAC"/>
                </a:solidFill>
                <a:latin typeface="Verdana"/>
                <a:cs typeface="Verdana"/>
              </a:rPr>
              <a:t>it's </a:t>
            </a:r>
            <a:r>
              <a:rPr sz="3400" spc="20" dirty="0">
                <a:solidFill>
                  <a:srgbClr val="004AAC"/>
                </a:solidFill>
                <a:latin typeface="Verdana"/>
                <a:cs typeface="Verdana"/>
              </a:rPr>
              <a:t>crucial </a:t>
            </a:r>
            <a:r>
              <a:rPr sz="3400" spc="-20" dirty="0">
                <a:solidFill>
                  <a:srgbClr val="004AAC"/>
                </a:solidFill>
                <a:latin typeface="Verdana"/>
                <a:cs typeface="Verdana"/>
              </a:rPr>
              <a:t>to </a:t>
            </a:r>
            <a:r>
              <a:rPr sz="3400" spc="-40" dirty="0">
                <a:solidFill>
                  <a:srgbClr val="004AAC"/>
                </a:solidFill>
                <a:latin typeface="Verdana"/>
                <a:cs typeface="Verdana"/>
              </a:rPr>
              <a:t>have </a:t>
            </a:r>
            <a:r>
              <a:rPr sz="3400" spc="-75" dirty="0">
                <a:solidFill>
                  <a:srgbClr val="004AAC"/>
                </a:solidFill>
                <a:latin typeface="Verdana"/>
                <a:cs typeface="Verdana"/>
              </a:rPr>
              <a:t>systems </a:t>
            </a:r>
            <a:r>
              <a:rPr sz="3400" dirty="0">
                <a:solidFill>
                  <a:srgbClr val="004AAC"/>
                </a:solidFill>
                <a:latin typeface="Verdana"/>
                <a:cs typeface="Verdana"/>
              </a:rPr>
              <a:t>that </a:t>
            </a:r>
            <a:r>
              <a:rPr sz="3400" spc="60" dirty="0">
                <a:solidFill>
                  <a:srgbClr val="004AAC"/>
                </a:solidFill>
                <a:latin typeface="Verdana"/>
                <a:cs typeface="Verdana"/>
              </a:rPr>
              <a:t>allow </a:t>
            </a:r>
            <a:r>
              <a:rPr sz="3400" spc="-70" dirty="0">
                <a:solidFill>
                  <a:srgbClr val="004AAC"/>
                </a:solidFill>
                <a:latin typeface="Verdana"/>
                <a:cs typeface="Verdana"/>
              </a:rPr>
              <a:t>for </a:t>
            </a:r>
            <a:r>
              <a:rPr sz="3400" spc="-60" dirty="0">
                <a:solidFill>
                  <a:srgbClr val="004AAC"/>
                </a:solidFill>
                <a:latin typeface="Verdana"/>
                <a:cs typeface="Verdana"/>
              </a:rPr>
              <a:t>easy </a:t>
            </a:r>
            <a:r>
              <a:rPr sz="3400" dirty="0">
                <a:solidFill>
                  <a:srgbClr val="004AAC"/>
                </a:solidFill>
                <a:latin typeface="Verdana"/>
                <a:cs typeface="Verdana"/>
              </a:rPr>
              <a:t>and efficient </a:t>
            </a:r>
            <a:r>
              <a:rPr sz="3400" spc="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30" dirty="0">
                <a:solidFill>
                  <a:srgbClr val="004AAC"/>
                </a:solidFill>
                <a:latin typeface="Verdana"/>
                <a:cs typeface="Verdana"/>
              </a:rPr>
              <a:t>data</a:t>
            </a:r>
            <a:r>
              <a:rPr sz="3400" spc="-4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400" spc="-10" dirty="0">
                <a:solidFill>
                  <a:srgbClr val="004AAC"/>
                </a:solidFill>
                <a:latin typeface="Verdana"/>
                <a:cs typeface="Verdana"/>
              </a:rPr>
              <a:t>access.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72734" y="6172664"/>
            <a:ext cx="4102100" cy="4114800"/>
          </a:xfrm>
          <a:custGeom>
            <a:avLst/>
            <a:gdLst/>
            <a:ahLst/>
            <a:cxnLst/>
            <a:rect l="l" t="t" r="r" b="b"/>
            <a:pathLst>
              <a:path w="4102100" h="4114800">
                <a:moveTo>
                  <a:pt x="63499" y="3802550"/>
                </a:moveTo>
                <a:lnTo>
                  <a:pt x="63499" y="3843305"/>
                </a:lnTo>
                <a:lnTo>
                  <a:pt x="50799" y="3852133"/>
                </a:lnTo>
                <a:lnTo>
                  <a:pt x="38099" y="3857966"/>
                </a:lnTo>
                <a:lnTo>
                  <a:pt x="25399" y="3860073"/>
                </a:lnTo>
                <a:lnTo>
                  <a:pt x="12699" y="3857142"/>
                </a:lnTo>
                <a:lnTo>
                  <a:pt x="0" y="3849162"/>
                </a:lnTo>
                <a:lnTo>
                  <a:pt x="0" y="3796694"/>
                </a:lnTo>
                <a:lnTo>
                  <a:pt x="12699" y="3788713"/>
                </a:lnTo>
                <a:lnTo>
                  <a:pt x="25399" y="3785782"/>
                </a:lnTo>
                <a:lnTo>
                  <a:pt x="38099" y="3787889"/>
                </a:lnTo>
                <a:lnTo>
                  <a:pt x="50799" y="3793722"/>
                </a:lnTo>
                <a:lnTo>
                  <a:pt x="63499" y="3802550"/>
                </a:lnTo>
                <a:close/>
              </a:path>
              <a:path w="4102100" h="4114800">
                <a:moveTo>
                  <a:pt x="2679699" y="3813641"/>
                </a:moveTo>
                <a:lnTo>
                  <a:pt x="2679699" y="3832214"/>
                </a:lnTo>
                <a:lnTo>
                  <a:pt x="63499" y="3832214"/>
                </a:lnTo>
                <a:lnTo>
                  <a:pt x="63499" y="3813641"/>
                </a:lnTo>
                <a:lnTo>
                  <a:pt x="2679699" y="3813641"/>
                </a:lnTo>
                <a:close/>
              </a:path>
              <a:path w="4102100" h="4114800">
                <a:moveTo>
                  <a:pt x="850899" y="3250938"/>
                </a:moveTo>
                <a:lnTo>
                  <a:pt x="850899" y="3291694"/>
                </a:lnTo>
                <a:lnTo>
                  <a:pt x="838199" y="3300522"/>
                </a:lnTo>
                <a:lnTo>
                  <a:pt x="825499" y="3306355"/>
                </a:lnTo>
                <a:lnTo>
                  <a:pt x="812799" y="3308462"/>
                </a:lnTo>
                <a:lnTo>
                  <a:pt x="800099" y="3305531"/>
                </a:lnTo>
                <a:lnTo>
                  <a:pt x="787399" y="3297550"/>
                </a:lnTo>
                <a:lnTo>
                  <a:pt x="774699" y="3285739"/>
                </a:lnTo>
                <a:lnTo>
                  <a:pt x="774699" y="3256893"/>
                </a:lnTo>
                <a:lnTo>
                  <a:pt x="787399" y="3245082"/>
                </a:lnTo>
                <a:lnTo>
                  <a:pt x="800099" y="3237101"/>
                </a:lnTo>
                <a:lnTo>
                  <a:pt x="812799" y="3234170"/>
                </a:lnTo>
                <a:lnTo>
                  <a:pt x="825499" y="3236277"/>
                </a:lnTo>
                <a:lnTo>
                  <a:pt x="838199" y="3242110"/>
                </a:lnTo>
                <a:lnTo>
                  <a:pt x="850899" y="3250938"/>
                </a:lnTo>
                <a:close/>
              </a:path>
              <a:path w="4102100" h="4114800">
                <a:moveTo>
                  <a:pt x="1600199" y="3528422"/>
                </a:moveTo>
                <a:lnTo>
                  <a:pt x="1600199" y="3554272"/>
                </a:lnTo>
                <a:lnTo>
                  <a:pt x="1320799" y="3280602"/>
                </a:lnTo>
                <a:lnTo>
                  <a:pt x="850899" y="3280602"/>
                </a:lnTo>
                <a:lnTo>
                  <a:pt x="850899" y="3262030"/>
                </a:lnTo>
                <a:lnTo>
                  <a:pt x="1320799" y="3262030"/>
                </a:lnTo>
                <a:lnTo>
                  <a:pt x="1333499" y="3261751"/>
                </a:lnTo>
                <a:lnTo>
                  <a:pt x="1333499" y="3262494"/>
                </a:lnTo>
                <a:lnTo>
                  <a:pt x="1600199" y="3528422"/>
                </a:lnTo>
                <a:close/>
              </a:path>
              <a:path w="4102100" h="4114800">
                <a:moveTo>
                  <a:pt x="1689099" y="3553692"/>
                </a:moveTo>
                <a:lnTo>
                  <a:pt x="1689099" y="3617907"/>
                </a:lnTo>
                <a:lnTo>
                  <a:pt x="1676399" y="3624570"/>
                </a:lnTo>
                <a:lnTo>
                  <a:pt x="1663699" y="3636585"/>
                </a:lnTo>
                <a:lnTo>
                  <a:pt x="1638299" y="3640589"/>
                </a:lnTo>
                <a:lnTo>
                  <a:pt x="1625599" y="3636585"/>
                </a:lnTo>
                <a:lnTo>
                  <a:pt x="1600199" y="3624570"/>
                </a:lnTo>
                <a:lnTo>
                  <a:pt x="1587499" y="3608389"/>
                </a:lnTo>
                <a:lnTo>
                  <a:pt x="1587499" y="3571603"/>
                </a:lnTo>
                <a:lnTo>
                  <a:pt x="1600199" y="3554272"/>
                </a:lnTo>
                <a:lnTo>
                  <a:pt x="1600199" y="3528422"/>
                </a:lnTo>
                <a:lnTo>
                  <a:pt x="1612899" y="3541086"/>
                </a:lnTo>
                <a:lnTo>
                  <a:pt x="1625599" y="3532886"/>
                </a:lnTo>
                <a:lnTo>
                  <a:pt x="1650999" y="3531138"/>
                </a:lnTo>
                <a:lnTo>
                  <a:pt x="1663699" y="3535849"/>
                </a:lnTo>
                <a:lnTo>
                  <a:pt x="1676399" y="3547029"/>
                </a:lnTo>
                <a:lnTo>
                  <a:pt x="1689099" y="3553692"/>
                </a:lnTo>
                <a:close/>
              </a:path>
              <a:path w="4102100" h="4114800">
                <a:moveTo>
                  <a:pt x="4000499" y="4050723"/>
                </a:moveTo>
                <a:lnTo>
                  <a:pt x="4000499" y="4069388"/>
                </a:lnTo>
                <a:lnTo>
                  <a:pt x="3213099" y="4069388"/>
                </a:lnTo>
                <a:lnTo>
                  <a:pt x="3213099" y="4068181"/>
                </a:lnTo>
                <a:lnTo>
                  <a:pt x="3200399" y="4067067"/>
                </a:lnTo>
                <a:lnTo>
                  <a:pt x="3200399" y="4065581"/>
                </a:lnTo>
                <a:lnTo>
                  <a:pt x="2806699" y="3595132"/>
                </a:lnTo>
                <a:lnTo>
                  <a:pt x="1689099" y="3595132"/>
                </a:lnTo>
                <a:lnTo>
                  <a:pt x="1689099" y="3576467"/>
                </a:lnTo>
                <a:lnTo>
                  <a:pt x="2806699" y="3576467"/>
                </a:lnTo>
                <a:lnTo>
                  <a:pt x="2806699" y="3579717"/>
                </a:lnTo>
                <a:lnTo>
                  <a:pt x="3213099" y="4050723"/>
                </a:lnTo>
                <a:lnTo>
                  <a:pt x="4000499" y="4050723"/>
                </a:lnTo>
                <a:close/>
              </a:path>
              <a:path w="4102100" h="4114800">
                <a:moveTo>
                  <a:pt x="1854199" y="3311114"/>
                </a:moveTo>
                <a:lnTo>
                  <a:pt x="1854199" y="3351870"/>
                </a:lnTo>
                <a:lnTo>
                  <a:pt x="1841499" y="3360698"/>
                </a:lnTo>
                <a:lnTo>
                  <a:pt x="1828799" y="3366531"/>
                </a:lnTo>
                <a:lnTo>
                  <a:pt x="1816099" y="3368638"/>
                </a:lnTo>
                <a:lnTo>
                  <a:pt x="1803399" y="3365707"/>
                </a:lnTo>
                <a:lnTo>
                  <a:pt x="1790699" y="3357726"/>
                </a:lnTo>
                <a:lnTo>
                  <a:pt x="1777999" y="3345915"/>
                </a:lnTo>
                <a:lnTo>
                  <a:pt x="1777999" y="3317069"/>
                </a:lnTo>
                <a:lnTo>
                  <a:pt x="1790699" y="3305258"/>
                </a:lnTo>
                <a:lnTo>
                  <a:pt x="1803399" y="3297277"/>
                </a:lnTo>
                <a:lnTo>
                  <a:pt x="1816099" y="3294346"/>
                </a:lnTo>
                <a:lnTo>
                  <a:pt x="1828799" y="3296453"/>
                </a:lnTo>
                <a:lnTo>
                  <a:pt x="1841499" y="3302286"/>
                </a:lnTo>
                <a:lnTo>
                  <a:pt x="1854199" y="3311114"/>
                </a:lnTo>
                <a:close/>
              </a:path>
              <a:path w="4102100" h="4114800">
                <a:moveTo>
                  <a:pt x="2247899" y="3293046"/>
                </a:moveTo>
                <a:lnTo>
                  <a:pt x="2247899" y="3340128"/>
                </a:lnTo>
                <a:lnTo>
                  <a:pt x="2235199" y="3341057"/>
                </a:lnTo>
                <a:lnTo>
                  <a:pt x="2235199" y="3340778"/>
                </a:lnTo>
                <a:lnTo>
                  <a:pt x="1854199" y="3340778"/>
                </a:lnTo>
                <a:lnTo>
                  <a:pt x="1854199" y="3322206"/>
                </a:lnTo>
                <a:lnTo>
                  <a:pt x="2235199" y="3322206"/>
                </a:lnTo>
                <a:lnTo>
                  <a:pt x="2247899" y="3293046"/>
                </a:lnTo>
                <a:close/>
              </a:path>
              <a:path w="4102100" h="4114800">
                <a:moveTo>
                  <a:pt x="1981199" y="3116094"/>
                </a:moveTo>
                <a:lnTo>
                  <a:pt x="1981199" y="3174506"/>
                </a:lnTo>
                <a:lnTo>
                  <a:pt x="1968499" y="3180339"/>
                </a:lnTo>
                <a:lnTo>
                  <a:pt x="1955799" y="3182445"/>
                </a:lnTo>
                <a:lnTo>
                  <a:pt x="1943099" y="3179514"/>
                </a:lnTo>
                <a:lnTo>
                  <a:pt x="1930399" y="3171534"/>
                </a:lnTo>
                <a:lnTo>
                  <a:pt x="1917699" y="3159723"/>
                </a:lnTo>
                <a:lnTo>
                  <a:pt x="1917699" y="3130877"/>
                </a:lnTo>
                <a:lnTo>
                  <a:pt x="1930399" y="3119066"/>
                </a:lnTo>
                <a:lnTo>
                  <a:pt x="1943099" y="3111085"/>
                </a:lnTo>
                <a:lnTo>
                  <a:pt x="1955799" y="3108154"/>
                </a:lnTo>
                <a:lnTo>
                  <a:pt x="1968499" y="3110261"/>
                </a:lnTo>
                <a:lnTo>
                  <a:pt x="1981199" y="3116094"/>
                </a:lnTo>
                <a:close/>
              </a:path>
              <a:path w="4102100" h="4114800">
                <a:moveTo>
                  <a:pt x="3911599" y="2970158"/>
                </a:moveTo>
                <a:lnTo>
                  <a:pt x="3911599" y="3585753"/>
                </a:lnTo>
                <a:lnTo>
                  <a:pt x="3746499" y="3748079"/>
                </a:lnTo>
                <a:lnTo>
                  <a:pt x="3746499" y="3750587"/>
                </a:lnTo>
                <a:lnTo>
                  <a:pt x="3733799" y="3750308"/>
                </a:lnTo>
                <a:lnTo>
                  <a:pt x="3289299" y="3750308"/>
                </a:lnTo>
                <a:lnTo>
                  <a:pt x="3276599" y="3750122"/>
                </a:lnTo>
                <a:lnTo>
                  <a:pt x="3276599" y="3746686"/>
                </a:lnTo>
                <a:lnTo>
                  <a:pt x="2730499" y="3154586"/>
                </a:lnTo>
                <a:lnTo>
                  <a:pt x="1993899" y="3154586"/>
                </a:lnTo>
                <a:lnTo>
                  <a:pt x="1981199" y="3165678"/>
                </a:lnTo>
                <a:lnTo>
                  <a:pt x="1981199" y="3124922"/>
                </a:lnTo>
                <a:lnTo>
                  <a:pt x="1993899" y="3136013"/>
                </a:lnTo>
                <a:lnTo>
                  <a:pt x="2743199" y="3136013"/>
                </a:lnTo>
                <a:lnTo>
                  <a:pt x="2743199" y="3139078"/>
                </a:lnTo>
                <a:lnTo>
                  <a:pt x="3289299" y="3731735"/>
                </a:lnTo>
                <a:lnTo>
                  <a:pt x="3733799" y="3731735"/>
                </a:lnTo>
                <a:lnTo>
                  <a:pt x="3886199" y="3577024"/>
                </a:lnTo>
                <a:lnTo>
                  <a:pt x="3886199" y="2944828"/>
                </a:lnTo>
                <a:lnTo>
                  <a:pt x="3911599" y="2970158"/>
                </a:lnTo>
                <a:close/>
              </a:path>
              <a:path w="4102100" h="4114800">
                <a:moveTo>
                  <a:pt x="2336799" y="3236840"/>
                </a:moveTo>
                <a:lnTo>
                  <a:pt x="2336799" y="3278374"/>
                </a:lnTo>
                <a:lnTo>
                  <a:pt x="2324099" y="3293296"/>
                </a:lnTo>
                <a:lnTo>
                  <a:pt x="2298699" y="3302542"/>
                </a:lnTo>
                <a:lnTo>
                  <a:pt x="2285999" y="3305693"/>
                </a:lnTo>
                <a:lnTo>
                  <a:pt x="2260599" y="3302333"/>
                </a:lnTo>
                <a:lnTo>
                  <a:pt x="2247899" y="3336785"/>
                </a:lnTo>
                <a:lnTo>
                  <a:pt x="2247899" y="3293046"/>
                </a:lnTo>
                <a:lnTo>
                  <a:pt x="2235199" y="3278406"/>
                </a:lnTo>
                <a:lnTo>
                  <a:pt x="2235199" y="3223584"/>
                </a:lnTo>
                <a:lnTo>
                  <a:pt x="2247899" y="3207286"/>
                </a:lnTo>
                <a:lnTo>
                  <a:pt x="2273299" y="3198093"/>
                </a:lnTo>
                <a:lnTo>
                  <a:pt x="2298699" y="3196630"/>
                </a:lnTo>
                <a:lnTo>
                  <a:pt x="2311399" y="3203525"/>
                </a:lnTo>
                <a:lnTo>
                  <a:pt x="2324099" y="3217989"/>
                </a:lnTo>
                <a:lnTo>
                  <a:pt x="2336799" y="3236840"/>
                </a:lnTo>
                <a:close/>
              </a:path>
              <a:path w="4102100" h="4114800">
                <a:moveTo>
                  <a:pt x="2489199" y="2891363"/>
                </a:moveTo>
                <a:lnTo>
                  <a:pt x="2489199" y="2949775"/>
                </a:lnTo>
                <a:lnTo>
                  <a:pt x="2476499" y="2955608"/>
                </a:lnTo>
                <a:lnTo>
                  <a:pt x="2463799" y="2957715"/>
                </a:lnTo>
                <a:lnTo>
                  <a:pt x="2451099" y="2954784"/>
                </a:lnTo>
                <a:lnTo>
                  <a:pt x="2438399" y="2946803"/>
                </a:lnTo>
                <a:lnTo>
                  <a:pt x="2425699" y="2934992"/>
                </a:lnTo>
                <a:lnTo>
                  <a:pt x="2425699" y="2906146"/>
                </a:lnTo>
                <a:lnTo>
                  <a:pt x="2438399" y="2894335"/>
                </a:lnTo>
                <a:lnTo>
                  <a:pt x="2451099" y="2886355"/>
                </a:lnTo>
                <a:lnTo>
                  <a:pt x="2463799" y="2883424"/>
                </a:lnTo>
                <a:lnTo>
                  <a:pt x="2476499" y="2885530"/>
                </a:lnTo>
                <a:lnTo>
                  <a:pt x="2489199" y="2891363"/>
                </a:lnTo>
                <a:close/>
              </a:path>
              <a:path w="4102100" h="4114800">
                <a:moveTo>
                  <a:pt x="3733799" y="3533471"/>
                </a:moveTo>
                <a:lnTo>
                  <a:pt x="3721099" y="3554764"/>
                </a:lnTo>
                <a:lnTo>
                  <a:pt x="3708399" y="3572183"/>
                </a:lnTo>
                <a:lnTo>
                  <a:pt x="3695699" y="3583944"/>
                </a:lnTo>
                <a:lnTo>
                  <a:pt x="3670299" y="3588261"/>
                </a:lnTo>
                <a:lnTo>
                  <a:pt x="3657599" y="3584782"/>
                </a:lnTo>
                <a:lnTo>
                  <a:pt x="3644899" y="3575202"/>
                </a:lnTo>
                <a:lnTo>
                  <a:pt x="3632199" y="3560798"/>
                </a:lnTo>
                <a:lnTo>
                  <a:pt x="3619499" y="3542850"/>
                </a:lnTo>
                <a:lnTo>
                  <a:pt x="3340099" y="3542850"/>
                </a:lnTo>
                <a:lnTo>
                  <a:pt x="3340099" y="3539600"/>
                </a:lnTo>
                <a:lnTo>
                  <a:pt x="2730499" y="2929855"/>
                </a:lnTo>
                <a:lnTo>
                  <a:pt x="2501899" y="2929855"/>
                </a:lnTo>
                <a:lnTo>
                  <a:pt x="2489199" y="2940947"/>
                </a:lnTo>
                <a:lnTo>
                  <a:pt x="2489199" y="2900191"/>
                </a:lnTo>
                <a:lnTo>
                  <a:pt x="2501899" y="2911283"/>
                </a:lnTo>
                <a:lnTo>
                  <a:pt x="2730499" y="2911283"/>
                </a:lnTo>
                <a:lnTo>
                  <a:pt x="2730499" y="2911004"/>
                </a:lnTo>
                <a:lnTo>
                  <a:pt x="2743199" y="2911747"/>
                </a:lnTo>
                <a:lnTo>
                  <a:pt x="3352799" y="3524184"/>
                </a:lnTo>
                <a:lnTo>
                  <a:pt x="3619499" y="3524184"/>
                </a:lnTo>
                <a:lnTo>
                  <a:pt x="3632199" y="3506183"/>
                </a:lnTo>
                <a:lnTo>
                  <a:pt x="3644899" y="3491752"/>
                </a:lnTo>
                <a:lnTo>
                  <a:pt x="3657599" y="3482161"/>
                </a:lnTo>
                <a:lnTo>
                  <a:pt x="3670299" y="3478681"/>
                </a:lnTo>
                <a:lnTo>
                  <a:pt x="3695699" y="3482998"/>
                </a:lnTo>
                <a:lnTo>
                  <a:pt x="3708399" y="3494758"/>
                </a:lnTo>
                <a:lnTo>
                  <a:pt x="3721099" y="3512177"/>
                </a:lnTo>
                <a:lnTo>
                  <a:pt x="3733799" y="3533471"/>
                </a:lnTo>
                <a:close/>
              </a:path>
              <a:path w="4102100" h="4114800">
                <a:moveTo>
                  <a:pt x="2781299" y="3801634"/>
                </a:moveTo>
                <a:lnTo>
                  <a:pt x="2781299" y="3844221"/>
                </a:lnTo>
                <a:lnTo>
                  <a:pt x="2768599" y="3861640"/>
                </a:lnTo>
                <a:lnTo>
                  <a:pt x="2755899" y="3873401"/>
                </a:lnTo>
                <a:lnTo>
                  <a:pt x="2730499" y="3877717"/>
                </a:lnTo>
                <a:lnTo>
                  <a:pt x="2705099" y="3874225"/>
                </a:lnTo>
                <a:lnTo>
                  <a:pt x="2692399" y="3864612"/>
                </a:lnTo>
                <a:lnTo>
                  <a:pt x="2679699" y="3850176"/>
                </a:lnTo>
                <a:lnTo>
                  <a:pt x="2679699" y="3795640"/>
                </a:lnTo>
                <a:lnTo>
                  <a:pt x="2692399" y="3781209"/>
                </a:lnTo>
                <a:lnTo>
                  <a:pt x="2705099" y="3771617"/>
                </a:lnTo>
                <a:lnTo>
                  <a:pt x="2730499" y="3768138"/>
                </a:lnTo>
                <a:lnTo>
                  <a:pt x="2755899" y="3772455"/>
                </a:lnTo>
                <a:lnTo>
                  <a:pt x="2768599" y="3784215"/>
                </a:lnTo>
                <a:lnTo>
                  <a:pt x="2781299" y="3801634"/>
                </a:lnTo>
                <a:close/>
              </a:path>
              <a:path w="4102100" h="4114800">
                <a:moveTo>
                  <a:pt x="3721099" y="3012447"/>
                </a:moveTo>
                <a:lnTo>
                  <a:pt x="3721099" y="3035999"/>
                </a:lnTo>
                <a:lnTo>
                  <a:pt x="3390899" y="2705311"/>
                </a:lnTo>
                <a:lnTo>
                  <a:pt x="3390899" y="2246191"/>
                </a:lnTo>
                <a:lnTo>
                  <a:pt x="3213099" y="2146084"/>
                </a:lnTo>
                <a:lnTo>
                  <a:pt x="3213099" y="1414409"/>
                </a:lnTo>
                <a:lnTo>
                  <a:pt x="3200399" y="1411174"/>
                </a:lnTo>
                <a:lnTo>
                  <a:pt x="3187699" y="1405587"/>
                </a:lnTo>
                <a:lnTo>
                  <a:pt x="3174999" y="1397772"/>
                </a:lnTo>
                <a:lnTo>
                  <a:pt x="3174999" y="1387850"/>
                </a:lnTo>
                <a:lnTo>
                  <a:pt x="3162299" y="1367184"/>
                </a:lnTo>
                <a:lnTo>
                  <a:pt x="3162299" y="1346282"/>
                </a:lnTo>
                <a:lnTo>
                  <a:pt x="3174999" y="1327453"/>
                </a:lnTo>
                <a:lnTo>
                  <a:pt x="3187699" y="1313002"/>
                </a:lnTo>
                <a:lnTo>
                  <a:pt x="3213099" y="1306394"/>
                </a:lnTo>
                <a:lnTo>
                  <a:pt x="3225799" y="1306595"/>
                </a:lnTo>
                <a:lnTo>
                  <a:pt x="3225799" y="2132712"/>
                </a:lnTo>
                <a:lnTo>
                  <a:pt x="3403599" y="2232819"/>
                </a:lnTo>
                <a:lnTo>
                  <a:pt x="3403599" y="2695281"/>
                </a:lnTo>
                <a:lnTo>
                  <a:pt x="3721099" y="3012447"/>
                </a:lnTo>
                <a:close/>
              </a:path>
              <a:path w="4102100" h="4114800">
                <a:moveTo>
                  <a:pt x="3530599" y="632264"/>
                </a:moveTo>
                <a:lnTo>
                  <a:pt x="3530599" y="681342"/>
                </a:lnTo>
                <a:lnTo>
                  <a:pt x="3517899" y="689474"/>
                </a:lnTo>
                <a:lnTo>
                  <a:pt x="3505199" y="694436"/>
                </a:lnTo>
                <a:lnTo>
                  <a:pt x="3505199" y="1207416"/>
                </a:lnTo>
                <a:lnTo>
                  <a:pt x="3276599" y="1341512"/>
                </a:lnTo>
                <a:lnTo>
                  <a:pt x="3276599" y="1378785"/>
                </a:lnTo>
                <a:lnTo>
                  <a:pt x="3263899" y="1395197"/>
                </a:lnTo>
                <a:lnTo>
                  <a:pt x="3251199" y="1407909"/>
                </a:lnTo>
                <a:lnTo>
                  <a:pt x="3238499" y="1411252"/>
                </a:lnTo>
                <a:lnTo>
                  <a:pt x="3238499" y="1413481"/>
                </a:lnTo>
                <a:lnTo>
                  <a:pt x="3225799" y="1414503"/>
                </a:lnTo>
                <a:lnTo>
                  <a:pt x="3225799" y="1306595"/>
                </a:lnTo>
                <a:lnTo>
                  <a:pt x="3251199" y="1313133"/>
                </a:lnTo>
                <a:lnTo>
                  <a:pt x="3263899" y="1325539"/>
                </a:lnTo>
                <a:lnTo>
                  <a:pt x="3492499" y="1194044"/>
                </a:lnTo>
                <a:lnTo>
                  <a:pt x="3492499" y="621352"/>
                </a:lnTo>
                <a:lnTo>
                  <a:pt x="3517899" y="624283"/>
                </a:lnTo>
                <a:lnTo>
                  <a:pt x="3530599" y="632264"/>
                </a:lnTo>
                <a:close/>
              </a:path>
              <a:path w="4102100" h="4114800">
                <a:moveTo>
                  <a:pt x="3441699" y="3305783"/>
                </a:moveTo>
                <a:lnTo>
                  <a:pt x="3441699" y="3360358"/>
                </a:lnTo>
                <a:lnTo>
                  <a:pt x="3428999" y="3374790"/>
                </a:lnTo>
                <a:lnTo>
                  <a:pt x="3403599" y="3384381"/>
                </a:lnTo>
                <a:lnTo>
                  <a:pt x="3390899" y="3387860"/>
                </a:lnTo>
                <a:lnTo>
                  <a:pt x="3365499" y="3383544"/>
                </a:lnTo>
                <a:lnTo>
                  <a:pt x="3352799" y="3371783"/>
                </a:lnTo>
                <a:lnTo>
                  <a:pt x="3340099" y="3354364"/>
                </a:lnTo>
                <a:lnTo>
                  <a:pt x="3340099" y="3311777"/>
                </a:lnTo>
                <a:lnTo>
                  <a:pt x="3352799" y="3294358"/>
                </a:lnTo>
                <a:lnTo>
                  <a:pt x="3365499" y="3282598"/>
                </a:lnTo>
                <a:lnTo>
                  <a:pt x="3390899" y="3278281"/>
                </a:lnTo>
                <a:lnTo>
                  <a:pt x="3403599" y="3281760"/>
                </a:lnTo>
                <a:lnTo>
                  <a:pt x="3428999" y="3291351"/>
                </a:lnTo>
                <a:lnTo>
                  <a:pt x="3441699" y="3305783"/>
                </a:lnTo>
                <a:close/>
              </a:path>
              <a:path w="4102100" h="4114800">
                <a:moveTo>
                  <a:pt x="3733799" y="3025134"/>
                </a:moveTo>
                <a:lnTo>
                  <a:pt x="3733799" y="3342357"/>
                </a:lnTo>
                <a:lnTo>
                  <a:pt x="3441699" y="3342357"/>
                </a:lnTo>
                <a:lnTo>
                  <a:pt x="3441699" y="3323784"/>
                </a:lnTo>
                <a:lnTo>
                  <a:pt x="3721099" y="3323784"/>
                </a:lnTo>
                <a:lnTo>
                  <a:pt x="3721099" y="3012447"/>
                </a:lnTo>
                <a:lnTo>
                  <a:pt x="3733799" y="3025134"/>
                </a:lnTo>
                <a:close/>
              </a:path>
              <a:path w="4102100" h="4114800">
                <a:moveTo>
                  <a:pt x="3479799" y="3893848"/>
                </a:moveTo>
                <a:lnTo>
                  <a:pt x="3479799" y="3936435"/>
                </a:lnTo>
                <a:lnTo>
                  <a:pt x="3467099" y="3915142"/>
                </a:lnTo>
                <a:lnTo>
                  <a:pt x="3479799" y="3893848"/>
                </a:lnTo>
                <a:close/>
              </a:path>
              <a:path w="4102100" h="4114800">
                <a:moveTo>
                  <a:pt x="3492499" y="621352"/>
                </a:moveTo>
                <a:lnTo>
                  <a:pt x="3492499" y="694436"/>
                </a:lnTo>
                <a:lnTo>
                  <a:pt x="3479799" y="689526"/>
                </a:lnTo>
                <a:lnTo>
                  <a:pt x="3467099" y="681412"/>
                </a:lnTo>
                <a:lnTo>
                  <a:pt x="3467099" y="632264"/>
                </a:lnTo>
                <a:lnTo>
                  <a:pt x="3479799" y="624283"/>
                </a:lnTo>
                <a:lnTo>
                  <a:pt x="3492499" y="621352"/>
                </a:lnTo>
                <a:close/>
              </a:path>
              <a:path w="4102100" h="4114800">
                <a:moveTo>
                  <a:pt x="4063999" y="2604368"/>
                </a:moveTo>
                <a:lnTo>
                  <a:pt x="4063999" y="3721706"/>
                </a:lnTo>
                <a:lnTo>
                  <a:pt x="3860799" y="3921271"/>
                </a:lnTo>
                <a:lnTo>
                  <a:pt x="3860799" y="3924428"/>
                </a:lnTo>
                <a:lnTo>
                  <a:pt x="3581399" y="3924428"/>
                </a:lnTo>
                <a:lnTo>
                  <a:pt x="3568699" y="3942429"/>
                </a:lnTo>
                <a:lnTo>
                  <a:pt x="3555999" y="3956861"/>
                </a:lnTo>
                <a:lnTo>
                  <a:pt x="3543299" y="3966452"/>
                </a:lnTo>
                <a:lnTo>
                  <a:pt x="3530599" y="3969931"/>
                </a:lnTo>
                <a:lnTo>
                  <a:pt x="3505199" y="3965615"/>
                </a:lnTo>
                <a:lnTo>
                  <a:pt x="3479799" y="3953854"/>
                </a:lnTo>
                <a:lnTo>
                  <a:pt x="3479799" y="3876429"/>
                </a:lnTo>
                <a:lnTo>
                  <a:pt x="3505199" y="3864669"/>
                </a:lnTo>
                <a:lnTo>
                  <a:pt x="3530599" y="3860352"/>
                </a:lnTo>
                <a:lnTo>
                  <a:pt x="3543299" y="3863831"/>
                </a:lnTo>
                <a:lnTo>
                  <a:pt x="3555999" y="3873422"/>
                </a:lnTo>
                <a:lnTo>
                  <a:pt x="3568699" y="3887854"/>
                </a:lnTo>
                <a:lnTo>
                  <a:pt x="3581399" y="3905855"/>
                </a:lnTo>
                <a:lnTo>
                  <a:pt x="3860799" y="3905855"/>
                </a:lnTo>
                <a:lnTo>
                  <a:pt x="4051299" y="3713534"/>
                </a:lnTo>
                <a:lnTo>
                  <a:pt x="4051299" y="2591845"/>
                </a:lnTo>
                <a:lnTo>
                  <a:pt x="4063999" y="2604368"/>
                </a:lnTo>
                <a:close/>
              </a:path>
              <a:path w="4102100" h="4114800">
                <a:moveTo>
                  <a:pt x="3886199" y="2944828"/>
                </a:moveTo>
                <a:lnTo>
                  <a:pt x="3886199" y="2980281"/>
                </a:lnTo>
                <a:lnTo>
                  <a:pt x="3555999" y="2649778"/>
                </a:lnTo>
                <a:lnTo>
                  <a:pt x="3555999" y="1907610"/>
                </a:lnTo>
                <a:lnTo>
                  <a:pt x="3543299" y="1901084"/>
                </a:lnTo>
                <a:lnTo>
                  <a:pt x="3530599" y="1889048"/>
                </a:lnTo>
                <a:lnTo>
                  <a:pt x="3517899" y="1872781"/>
                </a:lnTo>
                <a:lnTo>
                  <a:pt x="3517899" y="1832269"/>
                </a:lnTo>
                <a:lnTo>
                  <a:pt x="3530599" y="1814850"/>
                </a:lnTo>
                <a:lnTo>
                  <a:pt x="3543299" y="1803090"/>
                </a:lnTo>
                <a:lnTo>
                  <a:pt x="3568699" y="1798773"/>
                </a:lnTo>
                <a:lnTo>
                  <a:pt x="3581399" y="1800931"/>
                </a:lnTo>
                <a:lnTo>
                  <a:pt x="3581399" y="2640863"/>
                </a:lnTo>
                <a:lnTo>
                  <a:pt x="3886199" y="2944828"/>
                </a:lnTo>
                <a:close/>
              </a:path>
              <a:path w="4102100" h="4114800">
                <a:moveTo>
                  <a:pt x="3619499" y="1832269"/>
                </a:moveTo>
                <a:lnTo>
                  <a:pt x="3619499" y="1872780"/>
                </a:lnTo>
                <a:lnTo>
                  <a:pt x="3606799" y="1889037"/>
                </a:lnTo>
                <a:lnTo>
                  <a:pt x="3594099" y="1901045"/>
                </a:lnTo>
                <a:lnTo>
                  <a:pt x="3581399" y="1907517"/>
                </a:lnTo>
                <a:lnTo>
                  <a:pt x="3581399" y="1800931"/>
                </a:lnTo>
                <a:lnTo>
                  <a:pt x="3594099" y="1803090"/>
                </a:lnTo>
                <a:lnTo>
                  <a:pt x="3606799" y="1814850"/>
                </a:lnTo>
                <a:lnTo>
                  <a:pt x="3619499" y="1832269"/>
                </a:lnTo>
                <a:close/>
              </a:path>
              <a:path w="4102100" h="4114800">
                <a:moveTo>
                  <a:pt x="4051299" y="2591845"/>
                </a:moveTo>
                <a:lnTo>
                  <a:pt x="4051299" y="2615233"/>
                </a:lnTo>
                <a:lnTo>
                  <a:pt x="3708399" y="2276186"/>
                </a:lnTo>
                <a:lnTo>
                  <a:pt x="3708399" y="1298980"/>
                </a:lnTo>
                <a:lnTo>
                  <a:pt x="3695699" y="1294070"/>
                </a:lnTo>
                <a:lnTo>
                  <a:pt x="3682999" y="1285956"/>
                </a:lnTo>
                <a:lnTo>
                  <a:pt x="3682999" y="1236807"/>
                </a:lnTo>
                <a:lnTo>
                  <a:pt x="3695699" y="1228827"/>
                </a:lnTo>
                <a:lnTo>
                  <a:pt x="3721099" y="1225896"/>
                </a:lnTo>
                <a:lnTo>
                  <a:pt x="3721099" y="2266250"/>
                </a:lnTo>
                <a:lnTo>
                  <a:pt x="4051299" y="2591845"/>
                </a:lnTo>
                <a:close/>
              </a:path>
              <a:path w="4102100" h="4114800">
                <a:moveTo>
                  <a:pt x="3746499" y="1236807"/>
                </a:moveTo>
                <a:lnTo>
                  <a:pt x="3746499" y="1285886"/>
                </a:lnTo>
                <a:lnTo>
                  <a:pt x="3733799" y="1294017"/>
                </a:lnTo>
                <a:lnTo>
                  <a:pt x="3721099" y="1298980"/>
                </a:lnTo>
                <a:lnTo>
                  <a:pt x="3721099" y="1225896"/>
                </a:lnTo>
                <a:lnTo>
                  <a:pt x="3733799" y="1228827"/>
                </a:lnTo>
                <a:lnTo>
                  <a:pt x="3746499" y="1236807"/>
                </a:lnTo>
                <a:close/>
              </a:path>
              <a:path w="4102100" h="4114800">
                <a:moveTo>
                  <a:pt x="3936999" y="2165218"/>
                </a:moveTo>
                <a:lnTo>
                  <a:pt x="3936999" y="2205730"/>
                </a:lnTo>
                <a:lnTo>
                  <a:pt x="3924299" y="2223149"/>
                </a:lnTo>
                <a:lnTo>
                  <a:pt x="3911599" y="2234910"/>
                </a:lnTo>
                <a:lnTo>
                  <a:pt x="3886199" y="2239227"/>
                </a:lnTo>
                <a:lnTo>
                  <a:pt x="3860799" y="2234910"/>
                </a:lnTo>
                <a:lnTo>
                  <a:pt x="3848099" y="2223149"/>
                </a:lnTo>
                <a:lnTo>
                  <a:pt x="3835399" y="2205730"/>
                </a:lnTo>
                <a:lnTo>
                  <a:pt x="3835399" y="2165179"/>
                </a:lnTo>
                <a:lnTo>
                  <a:pt x="3848099" y="2148916"/>
                </a:lnTo>
                <a:lnTo>
                  <a:pt x="3860799" y="2136902"/>
                </a:lnTo>
                <a:lnTo>
                  <a:pt x="3873499" y="2130390"/>
                </a:lnTo>
                <a:lnTo>
                  <a:pt x="3873499" y="2931"/>
                </a:lnTo>
                <a:lnTo>
                  <a:pt x="3886199" y="0"/>
                </a:lnTo>
                <a:lnTo>
                  <a:pt x="3898899" y="2931"/>
                </a:lnTo>
                <a:lnTo>
                  <a:pt x="3898899" y="2130390"/>
                </a:lnTo>
                <a:lnTo>
                  <a:pt x="3911599" y="2136915"/>
                </a:lnTo>
                <a:lnTo>
                  <a:pt x="3924299" y="2148951"/>
                </a:lnTo>
                <a:lnTo>
                  <a:pt x="3936999" y="2165218"/>
                </a:lnTo>
                <a:close/>
              </a:path>
              <a:path w="4102100" h="4114800">
                <a:moveTo>
                  <a:pt x="3873499" y="2931"/>
                </a:moveTo>
                <a:lnTo>
                  <a:pt x="3873499" y="73083"/>
                </a:lnTo>
                <a:lnTo>
                  <a:pt x="3860799" y="68173"/>
                </a:lnTo>
                <a:lnTo>
                  <a:pt x="3860799" y="60059"/>
                </a:lnTo>
                <a:lnTo>
                  <a:pt x="3848099" y="49473"/>
                </a:lnTo>
                <a:lnTo>
                  <a:pt x="3848099" y="22722"/>
                </a:lnTo>
                <a:lnTo>
                  <a:pt x="3860799" y="10911"/>
                </a:lnTo>
                <a:lnTo>
                  <a:pt x="3873499" y="2931"/>
                </a:lnTo>
                <a:close/>
              </a:path>
              <a:path w="4102100" h="4114800">
                <a:moveTo>
                  <a:pt x="3924299" y="22722"/>
                </a:moveTo>
                <a:lnTo>
                  <a:pt x="3924299" y="49421"/>
                </a:lnTo>
                <a:lnTo>
                  <a:pt x="3911599" y="59990"/>
                </a:lnTo>
                <a:lnTo>
                  <a:pt x="3911599" y="68121"/>
                </a:lnTo>
                <a:lnTo>
                  <a:pt x="3898899" y="73083"/>
                </a:lnTo>
                <a:lnTo>
                  <a:pt x="3898899" y="2931"/>
                </a:lnTo>
                <a:lnTo>
                  <a:pt x="3911599" y="10911"/>
                </a:lnTo>
                <a:lnTo>
                  <a:pt x="3924299" y="22722"/>
                </a:lnTo>
                <a:close/>
              </a:path>
              <a:path w="4102100" h="4114800">
                <a:moveTo>
                  <a:pt x="4102099" y="4038716"/>
                </a:moveTo>
                <a:lnTo>
                  <a:pt x="4102099" y="4081303"/>
                </a:lnTo>
                <a:lnTo>
                  <a:pt x="4089399" y="4098722"/>
                </a:lnTo>
                <a:lnTo>
                  <a:pt x="4076699" y="4110482"/>
                </a:lnTo>
                <a:lnTo>
                  <a:pt x="4051299" y="4114799"/>
                </a:lnTo>
                <a:lnTo>
                  <a:pt x="4038599" y="4111321"/>
                </a:lnTo>
                <a:lnTo>
                  <a:pt x="4013199" y="4101740"/>
                </a:lnTo>
                <a:lnTo>
                  <a:pt x="4000499" y="4087336"/>
                </a:lnTo>
                <a:lnTo>
                  <a:pt x="4000499" y="4032722"/>
                </a:lnTo>
                <a:lnTo>
                  <a:pt x="4013199" y="4018290"/>
                </a:lnTo>
                <a:lnTo>
                  <a:pt x="4038599" y="4008699"/>
                </a:lnTo>
                <a:lnTo>
                  <a:pt x="4051299" y="4005219"/>
                </a:lnTo>
                <a:lnTo>
                  <a:pt x="4076699" y="4009536"/>
                </a:lnTo>
                <a:lnTo>
                  <a:pt x="4089399" y="4021296"/>
                </a:lnTo>
                <a:lnTo>
                  <a:pt x="4102099" y="4038716"/>
                </a:lnTo>
                <a:close/>
              </a:path>
            </a:pathLst>
          </a:custGeom>
          <a:solidFill>
            <a:srgbClr val="20E4F5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64" y="0"/>
            <a:ext cx="4102100" cy="4114800"/>
          </a:xfrm>
          <a:custGeom>
            <a:avLst/>
            <a:gdLst/>
            <a:ahLst/>
            <a:cxnLst/>
            <a:rect l="l" t="t" r="r" b="b"/>
            <a:pathLst>
              <a:path w="4102100" h="4114800">
                <a:moveTo>
                  <a:pt x="4038599" y="312249"/>
                </a:moveTo>
                <a:lnTo>
                  <a:pt x="4038599" y="271493"/>
                </a:lnTo>
                <a:lnTo>
                  <a:pt x="4051299" y="262665"/>
                </a:lnTo>
                <a:lnTo>
                  <a:pt x="4063999" y="256832"/>
                </a:lnTo>
                <a:lnTo>
                  <a:pt x="4076699" y="254725"/>
                </a:lnTo>
                <a:lnTo>
                  <a:pt x="4089399" y="257656"/>
                </a:lnTo>
                <a:lnTo>
                  <a:pt x="4102099" y="265637"/>
                </a:lnTo>
                <a:lnTo>
                  <a:pt x="4102099" y="318105"/>
                </a:lnTo>
                <a:lnTo>
                  <a:pt x="4089399" y="326085"/>
                </a:lnTo>
                <a:lnTo>
                  <a:pt x="4076699" y="329016"/>
                </a:lnTo>
                <a:lnTo>
                  <a:pt x="4063999" y="326909"/>
                </a:lnTo>
                <a:lnTo>
                  <a:pt x="4051299" y="321076"/>
                </a:lnTo>
                <a:lnTo>
                  <a:pt x="4038599" y="312249"/>
                </a:lnTo>
                <a:close/>
              </a:path>
              <a:path w="4102100" h="4114800">
                <a:moveTo>
                  <a:pt x="1422399" y="301157"/>
                </a:moveTo>
                <a:lnTo>
                  <a:pt x="1422399" y="282584"/>
                </a:lnTo>
                <a:lnTo>
                  <a:pt x="4038599" y="282584"/>
                </a:lnTo>
                <a:lnTo>
                  <a:pt x="4038599" y="301157"/>
                </a:lnTo>
                <a:lnTo>
                  <a:pt x="1422399" y="301157"/>
                </a:lnTo>
                <a:close/>
              </a:path>
              <a:path w="4102100" h="4114800">
                <a:moveTo>
                  <a:pt x="3251199" y="863860"/>
                </a:moveTo>
                <a:lnTo>
                  <a:pt x="3251199" y="823105"/>
                </a:lnTo>
                <a:lnTo>
                  <a:pt x="3263899" y="814277"/>
                </a:lnTo>
                <a:lnTo>
                  <a:pt x="3276599" y="808444"/>
                </a:lnTo>
                <a:lnTo>
                  <a:pt x="3289299" y="806337"/>
                </a:lnTo>
                <a:lnTo>
                  <a:pt x="3301999" y="809268"/>
                </a:lnTo>
                <a:lnTo>
                  <a:pt x="3314699" y="817248"/>
                </a:lnTo>
                <a:lnTo>
                  <a:pt x="3327399" y="829059"/>
                </a:lnTo>
                <a:lnTo>
                  <a:pt x="3327399" y="857905"/>
                </a:lnTo>
                <a:lnTo>
                  <a:pt x="3314699" y="869716"/>
                </a:lnTo>
                <a:lnTo>
                  <a:pt x="3301999" y="877697"/>
                </a:lnTo>
                <a:lnTo>
                  <a:pt x="3289299" y="880628"/>
                </a:lnTo>
                <a:lnTo>
                  <a:pt x="3276599" y="878521"/>
                </a:lnTo>
                <a:lnTo>
                  <a:pt x="3263899" y="872688"/>
                </a:lnTo>
                <a:lnTo>
                  <a:pt x="3251199" y="863860"/>
                </a:lnTo>
                <a:close/>
              </a:path>
              <a:path w="4102100" h="4114800">
                <a:moveTo>
                  <a:pt x="2501899" y="586376"/>
                </a:moveTo>
                <a:lnTo>
                  <a:pt x="2501899" y="560526"/>
                </a:lnTo>
                <a:lnTo>
                  <a:pt x="2781299" y="834196"/>
                </a:lnTo>
                <a:lnTo>
                  <a:pt x="3251199" y="834196"/>
                </a:lnTo>
                <a:lnTo>
                  <a:pt x="3251199" y="852769"/>
                </a:lnTo>
                <a:lnTo>
                  <a:pt x="2781299" y="852769"/>
                </a:lnTo>
                <a:lnTo>
                  <a:pt x="2768599" y="853047"/>
                </a:lnTo>
                <a:lnTo>
                  <a:pt x="2768599" y="852304"/>
                </a:lnTo>
                <a:lnTo>
                  <a:pt x="2501899" y="586376"/>
                </a:lnTo>
                <a:close/>
              </a:path>
              <a:path w="4102100" h="4114800">
                <a:moveTo>
                  <a:pt x="2412999" y="561106"/>
                </a:moveTo>
                <a:lnTo>
                  <a:pt x="2412999" y="496891"/>
                </a:lnTo>
                <a:lnTo>
                  <a:pt x="2425699" y="490228"/>
                </a:lnTo>
                <a:lnTo>
                  <a:pt x="2438399" y="478214"/>
                </a:lnTo>
                <a:lnTo>
                  <a:pt x="2463799" y="474209"/>
                </a:lnTo>
                <a:lnTo>
                  <a:pt x="2476499" y="478214"/>
                </a:lnTo>
                <a:lnTo>
                  <a:pt x="2501899" y="490228"/>
                </a:lnTo>
                <a:lnTo>
                  <a:pt x="2514599" y="506410"/>
                </a:lnTo>
                <a:lnTo>
                  <a:pt x="2514599" y="543195"/>
                </a:lnTo>
                <a:lnTo>
                  <a:pt x="2501899" y="560526"/>
                </a:lnTo>
                <a:lnTo>
                  <a:pt x="2501899" y="586376"/>
                </a:lnTo>
                <a:lnTo>
                  <a:pt x="2489199" y="573713"/>
                </a:lnTo>
                <a:lnTo>
                  <a:pt x="2476499" y="581912"/>
                </a:lnTo>
                <a:lnTo>
                  <a:pt x="2451099" y="583661"/>
                </a:lnTo>
                <a:lnTo>
                  <a:pt x="2438399" y="578949"/>
                </a:lnTo>
                <a:lnTo>
                  <a:pt x="2425699" y="567769"/>
                </a:lnTo>
                <a:lnTo>
                  <a:pt x="2412999" y="561106"/>
                </a:lnTo>
                <a:close/>
              </a:path>
              <a:path w="4102100" h="4114800">
                <a:moveTo>
                  <a:pt x="101599" y="64076"/>
                </a:moveTo>
                <a:lnTo>
                  <a:pt x="101599" y="45410"/>
                </a:lnTo>
                <a:lnTo>
                  <a:pt x="888999" y="45410"/>
                </a:lnTo>
                <a:lnTo>
                  <a:pt x="888999" y="46617"/>
                </a:lnTo>
                <a:lnTo>
                  <a:pt x="901699" y="47732"/>
                </a:lnTo>
                <a:lnTo>
                  <a:pt x="901699" y="49217"/>
                </a:lnTo>
                <a:lnTo>
                  <a:pt x="1295399" y="519666"/>
                </a:lnTo>
                <a:lnTo>
                  <a:pt x="2412999" y="519666"/>
                </a:lnTo>
                <a:lnTo>
                  <a:pt x="2412999" y="538332"/>
                </a:lnTo>
                <a:lnTo>
                  <a:pt x="1295399" y="538332"/>
                </a:lnTo>
                <a:lnTo>
                  <a:pt x="1295399" y="535081"/>
                </a:lnTo>
                <a:lnTo>
                  <a:pt x="888999" y="64076"/>
                </a:lnTo>
                <a:lnTo>
                  <a:pt x="101599" y="64076"/>
                </a:lnTo>
                <a:close/>
              </a:path>
              <a:path w="4102100" h="4114800">
                <a:moveTo>
                  <a:pt x="2247899" y="803684"/>
                </a:moveTo>
                <a:lnTo>
                  <a:pt x="2247899" y="762929"/>
                </a:lnTo>
                <a:lnTo>
                  <a:pt x="2260599" y="754101"/>
                </a:lnTo>
                <a:lnTo>
                  <a:pt x="2273299" y="748268"/>
                </a:lnTo>
                <a:lnTo>
                  <a:pt x="2285999" y="746161"/>
                </a:lnTo>
                <a:lnTo>
                  <a:pt x="2298699" y="749092"/>
                </a:lnTo>
                <a:lnTo>
                  <a:pt x="2311399" y="757072"/>
                </a:lnTo>
                <a:lnTo>
                  <a:pt x="2324099" y="768883"/>
                </a:lnTo>
                <a:lnTo>
                  <a:pt x="2324099" y="797729"/>
                </a:lnTo>
                <a:lnTo>
                  <a:pt x="2311399" y="809540"/>
                </a:lnTo>
                <a:lnTo>
                  <a:pt x="2298699" y="817521"/>
                </a:lnTo>
                <a:lnTo>
                  <a:pt x="2285999" y="820452"/>
                </a:lnTo>
                <a:lnTo>
                  <a:pt x="2273299" y="818345"/>
                </a:lnTo>
                <a:lnTo>
                  <a:pt x="2260599" y="812512"/>
                </a:lnTo>
                <a:lnTo>
                  <a:pt x="2247899" y="803684"/>
                </a:lnTo>
                <a:close/>
              </a:path>
              <a:path w="4102100" h="4114800">
                <a:moveTo>
                  <a:pt x="1854199" y="821752"/>
                </a:moveTo>
                <a:lnTo>
                  <a:pt x="1854199" y="774670"/>
                </a:lnTo>
                <a:lnTo>
                  <a:pt x="1866899" y="773741"/>
                </a:lnTo>
                <a:lnTo>
                  <a:pt x="1866899" y="774020"/>
                </a:lnTo>
                <a:lnTo>
                  <a:pt x="2247899" y="774020"/>
                </a:lnTo>
                <a:lnTo>
                  <a:pt x="2247899" y="792593"/>
                </a:lnTo>
                <a:lnTo>
                  <a:pt x="1866899" y="792593"/>
                </a:lnTo>
                <a:lnTo>
                  <a:pt x="1854199" y="821752"/>
                </a:lnTo>
                <a:close/>
              </a:path>
              <a:path w="4102100" h="4114800">
                <a:moveTo>
                  <a:pt x="2120899" y="998704"/>
                </a:moveTo>
                <a:lnTo>
                  <a:pt x="2120899" y="940293"/>
                </a:lnTo>
                <a:lnTo>
                  <a:pt x="2133599" y="934460"/>
                </a:lnTo>
                <a:lnTo>
                  <a:pt x="2146299" y="932353"/>
                </a:lnTo>
                <a:lnTo>
                  <a:pt x="2158999" y="935284"/>
                </a:lnTo>
                <a:lnTo>
                  <a:pt x="2171699" y="943264"/>
                </a:lnTo>
                <a:lnTo>
                  <a:pt x="2184399" y="955076"/>
                </a:lnTo>
                <a:lnTo>
                  <a:pt x="2184399" y="983921"/>
                </a:lnTo>
                <a:lnTo>
                  <a:pt x="2171699" y="995733"/>
                </a:lnTo>
                <a:lnTo>
                  <a:pt x="2158999" y="1003713"/>
                </a:lnTo>
                <a:lnTo>
                  <a:pt x="2146299" y="1006644"/>
                </a:lnTo>
                <a:lnTo>
                  <a:pt x="2133599" y="1004537"/>
                </a:lnTo>
                <a:lnTo>
                  <a:pt x="2120899" y="998704"/>
                </a:lnTo>
                <a:close/>
              </a:path>
              <a:path w="4102100" h="4114800">
                <a:moveTo>
                  <a:pt x="190499" y="1144640"/>
                </a:moveTo>
                <a:lnTo>
                  <a:pt x="190499" y="529045"/>
                </a:lnTo>
                <a:lnTo>
                  <a:pt x="355599" y="366719"/>
                </a:lnTo>
                <a:lnTo>
                  <a:pt x="355599" y="364212"/>
                </a:lnTo>
                <a:lnTo>
                  <a:pt x="368299" y="364490"/>
                </a:lnTo>
                <a:lnTo>
                  <a:pt x="812799" y="364490"/>
                </a:lnTo>
                <a:lnTo>
                  <a:pt x="825499" y="364676"/>
                </a:lnTo>
                <a:lnTo>
                  <a:pt x="825499" y="368112"/>
                </a:lnTo>
                <a:lnTo>
                  <a:pt x="1371599" y="960212"/>
                </a:lnTo>
                <a:lnTo>
                  <a:pt x="2108199" y="960212"/>
                </a:lnTo>
                <a:lnTo>
                  <a:pt x="2120899" y="949121"/>
                </a:lnTo>
                <a:lnTo>
                  <a:pt x="2120899" y="989876"/>
                </a:lnTo>
                <a:lnTo>
                  <a:pt x="2108199" y="978785"/>
                </a:lnTo>
                <a:lnTo>
                  <a:pt x="1358899" y="978785"/>
                </a:lnTo>
                <a:lnTo>
                  <a:pt x="1358899" y="975720"/>
                </a:lnTo>
                <a:lnTo>
                  <a:pt x="812799" y="383063"/>
                </a:lnTo>
                <a:lnTo>
                  <a:pt x="368299" y="383063"/>
                </a:lnTo>
                <a:lnTo>
                  <a:pt x="215899" y="537774"/>
                </a:lnTo>
                <a:lnTo>
                  <a:pt x="215899" y="1169970"/>
                </a:lnTo>
                <a:lnTo>
                  <a:pt x="190499" y="1144640"/>
                </a:lnTo>
                <a:close/>
              </a:path>
              <a:path w="4102100" h="4114800">
                <a:moveTo>
                  <a:pt x="1765299" y="877958"/>
                </a:moveTo>
                <a:lnTo>
                  <a:pt x="1765299" y="836425"/>
                </a:lnTo>
                <a:lnTo>
                  <a:pt x="1777999" y="821503"/>
                </a:lnTo>
                <a:lnTo>
                  <a:pt x="1803399" y="812257"/>
                </a:lnTo>
                <a:lnTo>
                  <a:pt x="1816099" y="809105"/>
                </a:lnTo>
                <a:lnTo>
                  <a:pt x="1841499" y="812466"/>
                </a:lnTo>
                <a:lnTo>
                  <a:pt x="1854199" y="778013"/>
                </a:lnTo>
                <a:lnTo>
                  <a:pt x="1854199" y="821752"/>
                </a:lnTo>
                <a:lnTo>
                  <a:pt x="1866899" y="836393"/>
                </a:lnTo>
                <a:lnTo>
                  <a:pt x="1866899" y="891214"/>
                </a:lnTo>
                <a:lnTo>
                  <a:pt x="1854199" y="907512"/>
                </a:lnTo>
                <a:lnTo>
                  <a:pt x="1828799" y="916705"/>
                </a:lnTo>
                <a:lnTo>
                  <a:pt x="1803399" y="918168"/>
                </a:lnTo>
                <a:lnTo>
                  <a:pt x="1790699" y="911273"/>
                </a:lnTo>
                <a:lnTo>
                  <a:pt x="1777999" y="896809"/>
                </a:lnTo>
                <a:lnTo>
                  <a:pt x="1765299" y="877958"/>
                </a:lnTo>
                <a:close/>
              </a:path>
              <a:path w="4102100" h="4114800">
                <a:moveTo>
                  <a:pt x="1612899" y="1223435"/>
                </a:moveTo>
                <a:lnTo>
                  <a:pt x="1612899" y="1165024"/>
                </a:lnTo>
                <a:lnTo>
                  <a:pt x="1625599" y="1159191"/>
                </a:lnTo>
                <a:lnTo>
                  <a:pt x="1638299" y="1157084"/>
                </a:lnTo>
                <a:lnTo>
                  <a:pt x="1650999" y="1160015"/>
                </a:lnTo>
                <a:lnTo>
                  <a:pt x="1663699" y="1167995"/>
                </a:lnTo>
                <a:lnTo>
                  <a:pt x="1676399" y="1179806"/>
                </a:lnTo>
                <a:lnTo>
                  <a:pt x="1676399" y="1208652"/>
                </a:lnTo>
                <a:lnTo>
                  <a:pt x="1663699" y="1220463"/>
                </a:lnTo>
                <a:lnTo>
                  <a:pt x="1650999" y="1228444"/>
                </a:lnTo>
                <a:lnTo>
                  <a:pt x="1638299" y="1231375"/>
                </a:lnTo>
                <a:lnTo>
                  <a:pt x="1625599" y="1229268"/>
                </a:lnTo>
                <a:lnTo>
                  <a:pt x="1612899" y="1223435"/>
                </a:lnTo>
                <a:close/>
              </a:path>
              <a:path w="4102100" h="4114800">
                <a:moveTo>
                  <a:pt x="368299" y="581328"/>
                </a:moveTo>
                <a:lnTo>
                  <a:pt x="380999" y="560034"/>
                </a:lnTo>
                <a:lnTo>
                  <a:pt x="393699" y="542615"/>
                </a:lnTo>
                <a:lnTo>
                  <a:pt x="406399" y="530855"/>
                </a:lnTo>
                <a:lnTo>
                  <a:pt x="431799" y="526538"/>
                </a:lnTo>
                <a:lnTo>
                  <a:pt x="444499" y="530016"/>
                </a:lnTo>
                <a:lnTo>
                  <a:pt x="457199" y="539597"/>
                </a:lnTo>
                <a:lnTo>
                  <a:pt x="469899" y="554001"/>
                </a:lnTo>
                <a:lnTo>
                  <a:pt x="482599" y="571948"/>
                </a:lnTo>
                <a:lnTo>
                  <a:pt x="761999" y="571948"/>
                </a:lnTo>
                <a:lnTo>
                  <a:pt x="761999" y="575198"/>
                </a:lnTo>
                <a:lnTo>
                  <a:pt x="1371599" y="1184943"/>
                </a:lnTo>
                <a:lnTo>
                  <a:pt x="1600199" y="1184943"/>
                </a:lnTo>
                <a:lnTo>
                  <a:pt x="1612899" y="1173851"/>
                </a:lnTo>
                <a:lnTo>
                  <a:pt x="1612899" y="1214607"/>
                </a:lnTo>
                <a:lnTo>
                  <a:pt x="1600199" y="1203516"/>
                </a:lnTo>
                <a:lnTo>
                  <a:pt x="1371599" y="1203516"/>
                </a:lnTo>
                <a:lnTo>
                  <a:pt x="1371599" y="1203794"/>
                </a:lnTo>
                <a:lnTo>
                  <a:pt x="1358899" y="1203051"/>
                </a:lnTo>
                <a:lnTo>
                  <a:pt x="749299" y="590614"/>
                </a:lnTo>
                <a:lnTo>
                  <a:pt x="482599" y="590614"/>
                </a:lnTo>
                <a:lnTo>
                  <a:pt x="469899" y="608615"/>
                </a:lnTo>
                <a:lnTo>
                  <a:pt x="457199" y="623047"/>
                </a:lnTo>
                <a:lnTo>
                  <a:pt x="444499" y="632638"/>
                </a:lnTo>
                <a:lnTo>
                  <a:pt x="431799" y="636117"/>
                </a:lnTo>
                <a:lnTo>
                  <a:pt x="406399" y="631801"/>
                </a:lnTo>
                <a:lnTo>
                  <a:pt x="393699" y="620040"/>
                </a:lnTo>
                <a:lnTo>
                  <a:pt x="380999" y="602621"/>
                </a:lnTo>
                <a:lnTo>
                  <a:pt x="368299" y="581328"/>
                </a:lnTo>
                <a:close/>
              </a:path>
              <a:path w="4102100" h="4114800">
                <a:moveTo>
                  <a:pt x="1320799" y="313164"/>
                </a:moveTo>
                <a:lnTo>
                  <a:pt x="1320799" y="270577"/>
                </a:lnTo>
                <a:lnTo>
                  <a:pt x="1333499" y="253158"/>
                </a:lnTo>
                <a:lnTo>
                  <a:pt x="1346199" y="241398"/>
                </a:lnTo>
                <a:lnTo>
                  <a:pt x="1371599" y="237081"/>
                </a:lnTo>
                <a:lnTo>
                  <a:pt x="1396999" y="240574"/>
                </a:lnTo>
                <a:lnTo>
                  <a:pt x="1409699" y="250186"/>
                </a:lnTo>
                <a:lnTo>
                  <a:pt x="1422399" y="264622"/>
                </a:lnTo>
                <a:lnTo>
                  <a:pt x="1422399" y="319158"/>
                </a:lnTo>
                <a:lnTo>
                  <a:pt x="1409699" y="333590"/>
                </a:lnTo>
                <a:lnTo>
                  <a:pt x="1396999" y="343181"/>
                </a:lnTo>
                <a:lnTo>
                  <a:pt x="1371599" y="346660"/>
                </a:lnTo>
                <a:lnTo>
                  <a:pt x="1346199" y="342344"/>
                </a:lnTo>
                <a:lnTo>
                  <a:pt x="1333499" y="330583"/>
                </a:lnTo>
                <a:lnTo>
                  <a:pt x="1320799" y="313164"/>
                </a:lnTo>
                <a:close/>
              </a:path>
              <a:path w="4102100" h="4114800">
                <a:moveTo>
                  <a:pt x="380999" y="1102351"/>
                </a:moveTo>
                <a:lnTo>
                  <a:pt x="380999" y="1078799"/>
                </a:lnTo>
                <a:lnTo>
                  <a:pt x="711199" y="1409488"/>
                </a:lnTo>
                <a:lnTo>
                  <a:pt x="711199" y="1868607"/>
                </a:lnTo>
                <a:lnTo>
                  <a:pt x="888999" y="1968714"/>
                </a:lnTo>
                <a:lnTo>
                  <a:pt x="888999" y="2700389"/>
                </a:lnTo>
                <a:lnTo>
                  <a:pt x="901699" y="2703625"/>
                </a:lnTo>
                <a:lnTo>
                  <a:pt x="914399" y="2709211"/>
                </a:lnTo>
                <a:lnTo>
                  <a:pt x="927099" y="2717026"/>
                </a:lnTo>
                <a:lnTo>
                  <a:pt x="927099" y="2726948"/>
                </a:lnTo>
                <a:lnTo>
                  <a:pt x="939799" y="2747615"/>
                </a:lnTo>
                <a:lnTo>
                  <a:pt x="939799" y="2768516"/>
                </a:lnTo>
                <a:lnTo>
                  <a:pt x="927099" y="2787346"/>
                </a:lnTo>
                <a:lnTo>
                  <a:pt x="914399" y="2801796"/>
                </a:lnTo>
                <a:lnTo>
                  <a:pt x="888999" y="2808404"/>
                </a:lnTo>
                <a:lnTo>
                  <a:pt x="876299" y="2808204"/>
                </a:lnTo>
                <a:lnTo>
                  <a:pt x="876299" y="1982087"/>
                </a:lnTo>
                <a:lnTo>
                  <a:pt x="698499" y="1881979"/>
                </a:lnTo>
                <a:lnTo>
                  <a:pt x="698499" y="1419517"/>
                </a:lnTo>
                <a:lnTo>
                  <a:pt x="380999" y="1102351"/>
                </a:lnTo>
                <a:close/>
              </a:path>
              <a:path w="4102100" h="4114800">
                <a:moveTo>
                  <a:pt x="571499" y="3482535"/>
                </a:moveTo>
                <a:lnTo>
                  <a:pt x="571499" y="3433456"/>
                </a:lnTo>
                <a:lnTo>
                  <a:pt x="584199" y="3425325"/>
                </a:lnTo>
                <a:lnTo>
                  <a:pt x="596899" y="3420362"/>
                </a:lnTo>
                <a:lnTo>
                  <a:pt x="596899" y="2907382"/>
                </a:lnTo>
                <a:lnTo>
                  <a:pt x="825499" y="2773287"/>
                </a:lnTo>
                <a:lnTo>
                  <a:pt x="825499" y="2736014"/>
                </a:lnTo>
                <a:lnTo>
                  <a:pt x="838199" y="2719601"/>
                </a:lnTo>
                <a:lnTo>
                  <a:pt x="850899" y="2706889"/>
                </a:lnTo>
                <a:lnTo>
                  <a:pt x="863599" y="2703546"/>
                </a:lnTo>
                <a:lnTo>
                  <a:pt x="863599" y="2701317"/>
                </a:lnTo>
                <a:lnTo>
                  <a:pt x="876299" y="2700296"/>
                </a:lnTo>
                <a:lnTo>
                  <a:pt x="876299" y="2808204"/>
                </a:lnTo>
                <a:lnTo>
                  <a:pt x="850899" y="2801666"/>
                </a:lnTo>
                <a:lnTo>
                  <a:pt x="838199" y="2789259"/>
                </a:lnTo>
                <a:lnTo>
                  <a:pt x="609599" y="2920755"/>
                </a:lnTo>
                <a:lnTo>
                  <a:pt x="609599" y="3493446"/>
                </a:lnTo>
                <a:lnTo>
                  <a:pt x="584199" y="3490515"/>
                </a:lnTo>
                <a:lnTo>
                  <a:pt x="571499" y="3482535"/>
                </a:lnTo>
                <a:close/>
              </a:path>
              <a:path w="4102100" h="4114800">
                <a:moveTo>
                  <a:pt x="660399" y="809015"/>
                </a:moveTo>
                <a:lnTo>
                  <a:pt x="660399" y="754440"/>
                </a:lnTo>
                <a:lnTo>
                  <a:pt x="673099" y="740009"/>
                </a:lnTo>
                <a:lnTo>
                  <a:pt x="698499" y="730418"/>
                </a:lnTo>
                <a:lnTo>
                  <a:pt x="711199" y="726938"/>
                </a:lnTo>
                <a:lnTo>
                  <a:pt x="736599" y="731255"/>
                </a:lnTo>
                <a:lnTo>
                  <a:pt x="749299" y="743015"/>
                </a:lnTo>
                <a:lnTo>
                  <a:pt x="761999" y="760434"/>
                </a:lnTo>
                <a:lnTo>
                  <a:pt x="761999" y="803021"/>
                </a:lnTo>
                <a:lnTo>
                  <a:pt x="749299" y="820440"/>
                </a:lnTo>
                <a:lnTo>
                  <a:pt x="736599" y="832201"/>
                </a:lnTo>
                <a:lnTo>
                  <a:pt x="711199" y="836518"/>
                </a:lnTo>
                <a:lnTo>
                  <a:pt x="698499" y="833038"/>
                </a:lnTo>
                <a:lnTo>
                  <a:pt x="673099" y="823447"/>
                </a:lnTo>
                <a:lnTo>
                  <a:pt x="660399" y="809015"/>
                </a:lnTo>
                <a:close/>
              </a:path>
              <a:path w="4102100" h="4114800">
                <a:moveTo>
                  <a:pt x="368299" y="1089664"/>
                </a:moveTo>
                <a:lnTo>
                  <a:pt x="368299" y="772441"/>
                </a:lnTo>
                <a:lnTo>
                  <a:pt x="660399" y="772441"/>
                </a:lnTo>
                <a:lnTo>
                  <a:pt x="660399" y="791014"/>
                </a:lnTo>
                <a:lnTo>
                  <a:pt x="380999" y="791014"/>
                </a:lnTo>
                <a:lnTo>
                  <a:pt x="380999" y="1102351"/>
                </a:lnTo>
                <a:lnTo>
                  <a:pt x="368299" y="1089664"/>
                </a:lnTo>
                <a:close/>
              </a:path>
              <a:path w="4102100" h="4114800">
                <a:moveTo>
                  <a:pt x="622299" y="220950"/>
                </a:moveTo>
                <a:lnTo>
                  <a:pt x="622299" y="178363"/>
                </a:lnTo>
                <a:lnTo>
                  <a:pt x="634999" y="199657"/>
                </a:lnTo>
                <a:lnTo>
                  <a:pt x="622299" y="220950"/>
                </a:lnTo>
                <a:close/>
              </a:path>
              <a:path w="4102100" h="4114800">
                <a:moveTo>
                  <a:pt x="609599" y="3493446"/>
                </a:moveTo>
                <a:lnTo>
                  <a:pt x="609599" y="3420362"/>
                </a:lnTo>
                <a:lnTo>
                  <a:pt x="622299" y="3425273"/>
                </a:lnTo>
                <a:lnTo>
                  <a:pt x="634999" y="3433387"/>
                </a:lnTo>
                <a:lnTo>
                  <a:pt x="634999" y="3482535"/>
                </a:lnTo>
                <a:lnTo>
                  <a:pt x="622299" y="3490515"/>
                </a:lnTo>
                <a:lnTo>
                  <a:pt x="609599" y="3493446"/>
                </a:lnTo>
                <a:close/>
              </a:path>
              <a:path w="4102100" h="4114800">
                <a:moveTo>
                  <a:pt x="38099" y="1510431"/>
                </a:moveTo>
                <a:lnTo>
                  <a:pt x="38099" y="393092"/>
                </a:lnTo>
                <a:lnTo>
                  <a:pt x="241299" y="193528"/>
                </a:lnTo>
                <a:lnTo>
                  <a:pt x="241299" y="190370"/>
                </a:lnTo>
                <a:lnTo>
                  <a:pt x="520699" y="190370"/>
                </a:lnTo>
                <a:lnTo>
                  <a:pt x="533399" y="172369"/>
                </a:lnTo>
                <a:lnTo>
                  <a:pt x="546099" y="157938"/>
                </a:lnTo>
                <a:lnTo>
                  <a:pt x="558799" y="148347"/>
                </a:lnTo>
                <a:lnTo>
                  <a:pt x="571499" y="144867"/>
                </a:lnTo>
                <a:lnTo>
                  <a:pt x="596899" y="149184"/>
                </a:lnTo>
                <a:lnTo>
                  <a:pt x="622299" y="160944"/>
                </a:lnTo>
                <a:lnTo>
                  <a:pt x="622299" y="238369"/>
                </a:lnTo>
                <a:lnTo>
                  <a:pt x="596899" y="250130"/>
                </a:lnTo>
                <a:lnTo>
                  <a:pt x="571499" y="254447"/>
                </a:lnTo>
                <a:lnTo>
                  <a:pt x="558799" y="250967"/>
                </a:lnTo>
                <a:lnTo>
                  <a:pt x="546099" y="241376"/>
                </a:lnTo>
                <a:lnTo>
                  <a:pt x="533399" y="226944"/>
                </a:lnTo>
                <a:lnTo>
                  <a:pt x="520699" y="208943"/>
                </a:lnTo>
                <a:lnTo>
                  <a:pt x="241299" y="208943"/>
                </a:lnTo>
                <a:lnTo>
                  <a:pt x="50799" y="401264"/>
                </a:lnTo>
                <a:lnTo>
                  <a:pt x="50799" y="1522954"/>
                </a:lnTo>
                <a:lnTo>
                  <a:pt x="38099" y="1510431"/>
                </a:lnTo>
                <a:close/>
              </a:path>
              <a:path w="4102100" h="4114800">
                <a:moveTo>
                  <a:pt x="215899" y="1169970"/>
                </a:moveTo>
                <a:lnTo>
                  <a:pt x="215899" y="1134518"/>
                </a:lnTo>
                <a:lnTo>
                  <a:pt x="546099" y="1465020"/>
                </a:lnTo>
                <a:lnTo>
                  <a:pt x="546099" y="2207189"/>
                </a:lnTo>
                <a:lnTo>
                  <a:pt x="558799" y="2213714"/>
                </a:lnTo>
                <a:lnTo>
                  <a:pt x="571499" y="2225750"/>
                </a:lnTo>
                <a:lnTo>
                  <a:pt x="584199" y="2242017"/>
                </a:lnTo>
                <a:lnTo>
                  <a:pt x="584199" y="2282529"/>
                </a:lnTo>
                <a:lnTo>
                  <a:pt x="571499" y="2299948"/>
                </a:lnTo>
                <a:lnTo>
                  <a:pt x="558799" y="2311709"/>
                </a:lnTo>
                <a:lnTo>
                  <a:pt x="533399" y="2316025"/>
                </a:lnTo>
                <a:lnTo>
                  <a:pt x="520699" y="2313867"/>
                </a:lnTo>
                <a:lnTo>
                  <a:pt x="520699" y="1473935"/>
                </a:lnTo>
                <a:lnTo>
                  <a:pt x="215899" y="1169970"/>
                </a:lnTo>
                <a:close/>
              </a:path>
              <a:path w="4102100" h="4114800">
                <a:moveTo>
                  <a:pt x="482599" y="2282529"/>
                </a:moveTo>
                <a:lnTo>
                  <a:pt x="482599" y="2242019"/>
                </a:lnTo>
                <a:lnTo>
                  <a:pt x="495299" y="2225761"/>
                </a:lnTo>
                <a:lnTo>
                  <a:pt x="507999" y="2213753"/>
                </a:lnTo>
                <a:lnTo>
                  <a:pt x="520699" y="2207282"/>
                </a:lnTo>
                <a:lnTo>
                  <a:pt x="520699" y="2313867"/>
                </a:lnTo>
                <a:lnTo>
                  <a:pt x="507999" y="2311709"/>
                </a:lnTo>
                <a:lnTo>
                  <a:pt x="495299" y="2299948"/>
                </a:lnTo>
                <a:lnTo>
                  <a:pt x="482599" y="2282529"/>
                </a:lnTo>
                <a:close/>
              </a:path>
              <a:path w="4102100" h="4114800">
                <a:moveTo>
                  <a:pt x="50799" y="1522954"/>
                </a:moveTo>
                <a:lnTo>
                  <a:pt x="50799" y="1499566"/>
                </a:lnTo>
                <a:lnTo>
                  <a:pt x="393699" y="1838612"/>
                </a:lnTo>
                <a:lnTo>
                  <a:pt x="393699" y="2815819"/>
                </a:lnTo>
                <a:lnTo>
                  <a:pt x="406399" y="2820729"/>
                </a:lnTo>
                <a:lnTo>
                  <a:pt x="419099" y="2828843"/>
                </a:lnTo>
                <a:lnTo>
                  <a:pt x="419099" y="2877991"/>
                </a:lnTo>
                <a:lnTo>
                  <a:pt x="406399" y="2885971"/>
                </a:lnTo>
                <a:lnTo>
                  <a:pt x="380999" y="2888902"/>
                </a:lnTo>
                <a:lnTo>
                  <a:pt x="380999" y="1848548"/>
                </a:lnTo>
                <a:lnTo>
                  <a:pt x="50799" y="1522954"/>
                </a:lnTo>
                <a:close/>
              </a:path>
              <a:path w="4102100" h="4114800">
                <a:moveTo>
                  <a:pt x="355599" y="2877991"/>
                </a:moveTo>
                <a:lnTo>
                  <a:pt x="355599" y="2828912"/>
                </a:lnTo>
                <a:lnTo>
                  <a:pt x="368299" y="2820781"/>
                </a:lnTo>
                <a:lnTo>
                  <a:pt x="380999" y="2815819"/>
                </a:lnTo>
                <a:lnTo>
                  <a:pt x="380999" y="2888902"/>
                </a:lnTo>
                <a:lnTo>
                  <a:pt x="368299" y="2885971"/>
                </a:lnTo>
                <a:lnTo>
                  <a:pt x="355599" y="2877991"/>
                </a:lnTo>
                <a:close/>
              </a:path>
              <a:path w="4102100" h="4114800">
                <a:moveTo>
                  <a:pt x="165099" y="1949580"/>
                </a:moveTo>
                <a:lnTo>
                  <a:pt x="165099" y="1909068"/>
                </a:lnTo>
                <a:lnTo>
                  <a:pt x="177799" y="1891649"/>
                </a:lnTo>
                <a:lnTo>
                  <a:pt x="190499" y="1879889"/>
                </a:lnTo>
                <a:lnTo>
                  <a:pt x="215899" y="1875572"/>
                </a:lnTo>
                <a:lnTo>
                  <a:pt x="241299" y="1879889"/>
                </a:lnTo>
                <a:lnTo>
                  <a:pt x="253999" y="1891649"/>
                </a:lnTo>
                <a:lnTo>
                  <a:pt x="266699" y="1909068"/>
                </a:lnTo>
                <a:lnTo>
                  <a:pt x="266699" y="1949619"/>
                </a:lnTo>
                <a:lnTo>
                  <a:pt x="253999" y="1965882"/>
                </a:lnTo>
                <a:lnTo>
                  <a:pt x="241299" y="1977896"/>
                </a:lnTo>
                <a:lnTo>
                  <a:pt x="228599" y="1984408"/>
                </a:lnTo>
                <a:lnTo>
                  <a:pt x="228599" y="4111868"/>
                </a:lnTo>
                <a:lnTo>
                  <a:pt x="215899" y="4114799"/>
                </a:lnTo>
                <a:lnTo>
                  <a:pt x="203199" y="4111868"/>
                </a:lnTo>
                <a:lnTo>
                  <a:pt x="203199" y="1984408"/>
                </a:lnTo>
                <a:lnTo>
                  <a:pt x="190499" y="1977883"/>
                </a:lnTo>
                <a:lnTo>
                  <a:pt x="177799" y="1965847"/>
                </a:lnTo>
                <a:lnTo>
                  <a:pt x="165099" y="1949580"/>
                </a:lnTo>
                <a:close/>
              </a:path>
              <a:path w="4102100" h="4114800">
                <a:moveTo>
                  <a:pt x="228599" y="4111868"/>
                </a:moveTo>
                <a:lnTo>
                  <a:pt x="228599" y="4041715"/>
                </a:lnTo>
                <a:lnTo>
                  <a:pt x="241299" y="4046625"/>
                </a:lnTo>
                <a:lnTo>
                  <a:pt x="241299" y="4054739"/>
                </a:lnTo>
                <a:lnTo>
                  <a:pt x="253999" y="4065326"/>
                </a:lnTo>
                <a:lnTo>
                  <a:pt x="253999" y="4092076"/>
                </a:lnTo>
                <a:lnTo>
                  <a:pt x="241299" y="4103887"/>
                </a:lnTo>
                <a:lnTo>
                  <a:pt x="228599" y="4111868"/>
                </a:lnTo>
                <a:close/>
              </a:path>
              <a:path w="4102100" h="4114800">
                <a:moveTo>
                  <a:pt x="177799" y="4092076"/>
                </a:moveTo>
                <a:lnTo>
                  <a:pt x="177799" y="4065378"/>
                </a:lnTo>
                <a:lnTo>
                  <a:pt x="190499" y="4054809"/>
                </a:lnTo>
                <a:lnTo>
                  <a:pt x="190499" y="4046677"/>
                </a:lnTo>
                <a:lnTo>
                  <a:pt x="203199" y="4041715"/>
                </a:lnTo>
                <a:lnTo>
                  <a:pt x="203199" y="4111868"/>
                </a:lnTo>
                <a:lnTo>
                  <a:pt x="190499" y="4103887"/>
                </a:lnTo>
                <a:lnTo>
                  <a:pt x="177799" y="4092076"/>
                </a:lnTo>
                <a:close/>
              </a:path>
              <a:path w="4102100" h="4114800">
                <a:moveTo>
                  <a:pt x="0" y="76083"/>
                </a:moveTo>
                <a:lnTo>
                  <a:pt x="0" y="33496"/>
                </a:lnTo>
                <a:lnTo>
                  <a:pt x="12699" y="16077"/>
                </a:lnTo>
                <a:lnTo>
                  <a:pt x="25399" y="4316"/>
                </a:lnTo>
                <a:lnTo>
                  <a:pt x="50799" y="0"/>
                </a:lnTo>
                <a:lnTo>
                  <a:pt x="63499" y="3478"/>
                </a:lnTo>
                <a:lnTo>
                  <a:pt x="88899" y="13058"/>
                </a:lnTo>
                <a:lnTo>
                  <a:pt x="101599" y="27463"/>
                </a:lnTo>
                <a:lnTo>
                  <a:pt x="101599" y="82077"/>
                </a:lnTo>
                <a:lnTo>
                  <a:pt x="88899" y="96508"/>
                </a:lnTo>
                <a:lnTo>
                  <a:pt x="63499" y="106099"/>
                </a:lnTo>
                <a:lnTo>
                  <a:pt x="50799" y="109579"/>
                </a:lnTo>
                <a:lnTo>
                  <a:pt x="25399" y="105262"/>
                </a:lnTo>
                <a:lnTo>
                  <a:pt x="12699" y="93502"/>
                </a:lnTo>
                <a:lnTo>
                  <a:pt x="0" y="76083"/>
                </a:lnTo>
                <a:close/>
              </a:path>
            </a:pathLst>
          </a:custGeom>
          <a:solidFill>
            <a:srgbClr val="20E4F5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8095" y="795337"/>
            <a:ext cx="5267960" cy="1177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50" spc="-215" dirty="0"/>
              <a:t>C</a:t>
            </a:r>
            <a:r>
              <a:rPr sz="7550" spc="-860" dirty="0"/>
              <a:t>h</a:t>
            </a:r>
            <a:r>
              <a:rPr sz="7550" spc="-390" dirty="0"/>
              <a:t>a</a:t>
            </a:r>
            <a:r>
              <a:rPr sz="7550" spc="70" dirty="0"/>
              <a:t>ll</a:t>
            </a:r>
            <a:r>
              <a:rPr sz="7550" spc="-680" dirty="0"/>
              <a:t>e</a:t>
            </a:r>
            <a:r>
              <a:rPr sz="7550" spc="-860" dirty="0"/>
              <a:t>n</a:t>
            </a:r>
            <a:r>
              <a:rPr sz="7550" spc="-650" dirty="0"/>
              <a:t>g</a:t>
            </a:r>
            <a:r>
              <a:rPr sz="7550" spc="-680" dirty="0"/>
              <a:t>e</a:t>
            </a:r>
            <a:r>
              <a:rPr sz="7550" spc="-755" dirty="0"/>
              <a:t>s</a:t>
            </a:r>
            <a:endParaRPr sz="75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33" y="2464514"/>
            <a:ext cx="158891" cy="1588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68735" y="2187707"/>
            <a:ext cx="16764635" cy="6381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</a:pPr>
            <a:r>
              <a:rPr sz="3250" spc="-145" dirty="0">
                <a:solidFill>
                  <a:srgbClr val="004AAC"/>
                </a:solidFill>
                <a:latin typeface="Verdana"/>
                <a:cs typeface="Verdana"/>
              </a:rPr>
              <a:t>Barrier </a:t>
            </a:r>
            <a:r>
              <a:rPr sz="3250" spc="-25" dirty="0">
                <a:solidFill>
                  <a:srgbClr val="004AAC"/>
                </a:solidFill>
                <a:latin typeface="Verdana"/>
                <a:cs typeface="Verdana"/>
              </a:rPr>
              <a:t>to </a:t>
            </a:r>
            <a:r>
              <a:rPr sz="3250" spc="-145" dirty="0">
                <a:solidFill>
                  <a:srgbClr val="004AAC"/>
                </a:solidFill>
                <a:latin typeface="Verdana"/>
                <a:cs typeface="Verdana"/>
              </a:rPr>
              <a:t>Entry 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for </a:t>
            </a:r>
            <a:r>
              <a:rPr sz="3250" spc="30" dirty="0">
                <a:solidFill>
                  <a:srgbClr val="004AAC"/>
                </a:solidFill>
                <a:latin typeface="Verdana"/>
                <a:cs typeface="Verdana"/>
              </a:rPr>
              <a:t>Non-Technical </a:t>
            </a:r>
            <a:r>
              <a:rPr sz="3250" spc="-195" dirty="0">
                <a:solidFill>
                  <a:srgbClr val="004AAC"/>
                </a:solidFill>
                <a:latin typeface="Verdana"/>
                <a:cs typeface="Verdana"/>
              </a:rPr>
              <a:t>Users: </a:t>
            </a:r>
            <a:r>
              <a:rPr sz="3250" spc="-70" dirty="0">
                <a:solidFill>
                  <a:srgbClr val="004AAC"/>
                </a:solidFill>
                <a:latin typeface="Verdana"/>
                <a:cs typeface="Verdana"/>
              </a:rPr>
              <a:t>Writing </a:t>
            </a:r>
            <a:r>
              <a:rPr sz="3250" spc="-185" dirty="0">
                <a:solidFill>
                  <a:srgbClr val="004AAC"/>
                </a:solidFill>
                <a:latin typeface="Verdana"/>
                <a:cs typeface="Verdana"/>
              </a:rPr>
              <a:t>SQL </a:t>
            </a:r>
            <a:r>
              <a:rPr sz="3250" spc="-90" dirty="0">
                <a:solidFill>
                  <a:srgbClr val="004AAC"/>
                </a:solidFill>
                <a:latin typeface="Verdana"/>
                <a:cs typeface="Verdana"/>
              </a:rPr>
              <a:t>queries </a:t>
            </a:r>
            <a:r>
              <a:rPr sz="3250" spc="-110" dirty="0">
                <a:solidFill>
                  <a:srgbClr val="004AAC"/>
                </a:solidFill>
                <a:latin typeface="Verdana"/>
                <a:cs typeface="Verdana"/>
              </a:rPr>
              <a:t>requires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specialized </a:t>
            </a:r>
            <a:r>
              <a:rPr sz="3250" spc="-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skills, </a:t>
            </a:r>
            <a:r>
              <a:rPr sz="3250" spc="-35" dirty="0">
                <a:solidFill>
                  <a:srgbClr val="004AAC"/>
                </a:solidFill>
                <a:latin typeface="Verdana"/>
                <a:cs typeface="Verdana"/>
              </a:rPr>
              <a:t>limiting </a:t>
            </a:r>
            <a:r>
              <a:rPr sz="3250" spc="-45" dirty="0">
                <a:solidFill>
                  <a:srgbClr val="004AAC"/>
                </a:solidFill>
                <a:latin typeface="Verdana"/>
                <a:cs typeface="Verdana"/>
              </a:rPr>
              <a:t>the </a:t>
            </a:r>
            <a:r>
              <a:rPr sz="3250" spc="-30" dirty="0">
                <a:solidFill>
                  <a:srgbClr val="004AAC"/>
                </a:solidFill>
                <a:latin typeface="Verdana"/>
                <a:cs typeface="Verdana"/>
              </a:rPr>
              <a:t>ability </a:t>
            </a:r>
            <a:r>
              <a:rPr sz="3250" spc="10" dirty="0">
                <a:solidFill>
                  <a:srgbClr val="004AAC"/>
                </a:solidFill>
                <a:latin typeface="Verdana"/>
                <a:cs typeface="Verdana"/>
              </a:rPr>
              <a:t>of </a:t>
            </a:r>
            <a:r>
              <a:rPr sz="3250" spc="40" dirty="0">
                <a:solidFill>
                  <a:srgbClr val="004AAC"/>
                </a:solidFill>
                <a:latin typeface="Verdana"/>
                <a:cs typeface="Verdana"/>
              </a:rPr>
              <a:t>non-technical </a:t>
            </a:r>
            <a:r>
              <a:rPr sz="3250" spc="-114" dirty="0">
                <a:solidFill>
                  <a:srgbClr val="004AAC"/>
                </a:solidFill>
                <a:latin typeface="Verdana"/>
                <a:cs typeface="Verdana"/>
              </a:rPr>
              <a:t>users </a:t>
            </a:r>
            <a:r>
              <a:rPr sz="3250" spc="-50" dirty="0">
                <a:solidFill>
                  <a:srgbClr val="004AAC"/>
                </a:solidFill>
                <a:latin typeface="Verdana"/>
                <a:cs typeface="Verdana"/>
              </a:rPr>
              <a:t>(like 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business </a:t>
            </a:r>
            <a:r>
              <a:rPr sz="3250" spc="-50" dirty="0">
                <a:solidFill>
                  <a:srgbClr val="004AAC"/>
                </a:solidFill>
                <a:latin typeface="Verdana"/>
                <a:cs typeface="Verdana"/>
              </a:rPr>
              <a:t>analysts, 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managers, </a:t>
            </a:r>
            <a:r>
              <a:rPr sz="3250" spc="-11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250" spc="170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3250" spc="-300" dirty="0">
                <a:solidFill>
                  <a:srgbClr val="004AAC"/>
                </a:solidFill>
                <a:latin typeface="Verdana"/>
                <a:cs typeface="Verdana"/>
              </a:rPr>
              <a:t>.</a:t>
            </a:r>
            <a:r>
              <a:rPr sz="3250" spc="110" dirty="0">
                <a:solidFill>
                  <a:srgbClr val="004AAC"/>
                </a:solidFill>
                <a:latin typeface="Verdana"/>
                <a:cs typeface="Verdana"/>
              </a:rPr>
              <a:t>)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250" spc="-40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250" spc="-125" dirty="0">
                <a:solidFill>
                  <a:srgbClr val="004AAC"/>
                </a:solidFill>
                <a:latin typeface="Verdana"/>
                <a:cs typeface="Verdana"/>
              </a:rPr>
              <a:t>x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250" spc="-245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3250" spc="5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250" spc="170" dirty="0">
                <a:solidFill>
                  <a:srgbClr val="004AAC"/>
                </a:solidFill>
                <a:latin typeface="Verdana"/>
                <a:cs typeface="Verdana"/>
              </a:rPr>
              <a:t>c</a:t>
            </a:r>
            <a:r>
              <a:rPr sz="325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55" dirty="0">
                <a:solidFill>
                  <a:srgbClr val="004AAC"/>
                </a:solidFill>
                <a:latin typeface="Verdana"/>
                <a:cs typeface="Verdana"/>
              </a:rPr>
              <a:t>m</a:t>
            </a:r>
            <a:r>
              <a:rPr sz="325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250" spc="5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250" spc="-85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g</a:t>
            </a:r>
            <a:r>
              <a:rPr sz="3250" spc="60" dirty="0">
                <a:solidFill>
                  <a:srgbClr val="004AAC"/>
                </a:solidFill>
                <a:latin typeface="Verdana"/>
                <a:cs typeface="Verdana"/>
              </a:rPr>
              <a:t>f</a:t>
            </a:r>
            <a:r>
              <a:rPr sz="3250" spc="-110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3250" spc="125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85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250" spc="-90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250" spc="-85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g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h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250" spc="-85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60" dirty="0">
                <a:solidFill>
                  <a:srgbClr val="004AAC"/>
                </a:solidFill>
                <a:latin typeface="Verdana"/>
                <a:cs typeface="Verdana"/>
              </a:rPr>
              <a:t>f</a:t>
            </a:r>
            <a:r>
              <a:rPr sz="3250" spc="-245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325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3250" spc="-50" dirty="0">
                <a:solidFill>
                  <a:srgbClr val="004AAC"/>
                </a:solidFill>
                <a:latin typeface="Verdana"/>
                <a:cs typeface="Verdana"/>
              </a:rPr>
              <a:t>m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h</a:t>
            </a:r>
            <a:r>
              <a:rPr sz="32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20" dirty="0">
                <a:solidFill>
                  <a:srgbClr val="004AAC"/>
                </a:solidFill>
                <a:latin typeface="Verdana"/>
                <a:cs typeface="Verdana"/>
              </a:rPr>
              <a:t>d</a:t>
            </a:r>
            <a:r>
              <a:rPr sz="3250" spc="5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250" spc="5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250" spc="-295" dirty="0">
                <a:solidFill>
                  <a:srgbClr val="004AAC"/>
                </a:solidFill>
                <a:latin typeface="Verdana"/>
                <a:cs typeface="Verdana"/>
              </a:rPr>
              <a:t>.</a:t>
            </a:r>
            <a:endParaRPr sz="3250">
              <a:latin typeface="Verdana"/>
              <a:cs typeface="Verdana"/>
            </a:endParaRPr>
          </a:p>
          <a:p>
            <a:pPr marL="12700" marR="5080" algn="just">
              <a:lnSpc>
                <a:spcPts val="4550"/>
              </a:lnSpc>
              <a:spcBef>
                <a:spcPts val="260"/>
              </a:spcBef>
            </a:pPr>
            <a:r>
              <a:rPr sz="3250" spc="-40" dirty="0">
                <a:solidFill>
                  <a:srgbClr val="004AAC"/>
                </a:solidFill>
                <a:latin typeface="Verdana"/>
                <a:cs typeface="Verdana"/>
              </a:rPr>
              <a:t>Complexity </a:t>
            </a:r>
            <a:r>
              <a:rPr sz="3250" spc="10" dirty="0">
                <a:solidFill>
                  <a:srgbClr val="004AAC"/>
                </a:solidFill>
                <a:latin typeface="Verdana"/>
                <a:cs typeface="Verdana"/>
              </a:rPr>
              <a:t>of </a:t>
            </a:r>
            <a:r>
              <a:rPr sz="3250" spc="-155" dirty="0">
                <a:solidFill>
                  <a:srgbClr val="004AAC"/>
                </a:solidFill>
                <a:latin typeface="Verdana"/>
                <a:cs typeface="Verdana"/>
              </a:rPr>
              <a:t>Query </a:t>
            </a:r>
            <a:r>
              <a:rPr sz="3250" spc="-95" dirty="0">
                <a:solidFill>
                  <a:srgbClr val="004AAC"/>
                </a:solidFill>
                <a:latin typeface="Verdana"/>
                <a:cs typeface="Verdana"/>
              </a:rPr>
              <a:t>Optimization: </a:t>
            </a:r>
            <a:r>
              <a:rPr sz="3250" spc="-70" dirty="0">
                <a:solidFill>
                  <a:srgbClr val="004AAC"/>
                </a:solidFill>
                <a:latin typeface="Verdana"/>
                <a:cs typeface="Verdana"/>
              </a:rPr>
              <a:t>Writing </a:t>
            </a:r>
            <a:r>
              <a:rPr sz="3250" spc="-5" dirty="0">
                <a:solidFill>
                  <a:srgbClr val="004AAC"/>
                </a:solidFill>
                <a:latin typeface="Verdana"/>
                <a:cs typeface="Verdana"/>
              </a:rPr>
              <a:t>efficient </a:t>
            </a:r>
            <a:r>
              <a:rPr sz="3250" spc="-185" dirty="0">
                <a:solidFill>
                  <a:srgbClr val="004AAC"/>
                </a:solidFill>
                <a:latin typeface="Verdana"/>
                <a:cs typeface="Verdana"/>
              </a:rPr>
              <a:t>SQL </a:t>
            </a:r>
            <a:r>
              <a:rPr sz="3250" spc="-90" dirty="0">
                <a:solidFill>
                  <a:srgbClr val="004AAC"/>
                </a:solidFill>
                <a:latin typeface="Verdana"/>
                <a:cs typeface="Verdana"/>
              </a:rPr>
              <a:t>queries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that 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minimize </a:t>
            </a:r>
            <a:r>
              <a:rPr sz="3250" spc="20" dirty="0">
                <a:solidFill>
                  <a:srgbClr val="004AAC"/>
                </a:solidFill>
                <a:latin typeface="Verdana"/>
                <a:cs typeface="Verdana"/>
              </a:rPr>
              <a:t>data </a:t>
            </a:r>
            <a:r>
              <a:rPr sz="3250" spc="-11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20" dirty="0">
                <a:solidFill>
                  <a:srgbClr val="004AAC"/>
                </a:solidFill>
                <a:latin typeface="Verdana"/>
                <a:cs typeface="Verdana"/>
              </a:rPr>
              <a:t>scanning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costs </a:t>
            </a:r>
            <a:r>
              <a:rPr sz="3250" spc="-50" dirty="0">
                <a:solidFill>
                  <a:srgbClr val="004AAC"/>
                </a:solidFill>
                <a:latin typeface="Verdana"/>
                <a:cs typeface="Verdana"/>
              </a:rPr>
              <a:t>(in</a:t>
            </a:r>
            <a:r>
              <a:rPr sz="3250" spc="-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004AAC"/>
                </a:solidFill>
                <a:latin typeface="Verdana"/>
                <a:cs typeface="Verdana"/>
              </a:rPr>
              <a:t>systems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65" dirty="0">
                <a:solidFill>
                  <a:srgbClr val="004AAC"/>
                </a:solidFill>
                <a:latin typeface="Verdana"/>
                <a:cs typeface="Verdana"/>
              </a:rPr>
              <a:t>like</a:t>
            </a:r>
            <a:r>
              <a:rPr sz="3250" spc="-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10" dirty="0">
                <a:solidFill>
                  <a:srgbClr val="004AAC"/>
                </a:solidFill>
                <a:latin typeface="Verdana"/>
                <a:cs typeface="Verdana"/>
              </a:rPr>
              <a:t>BigQuery)</a:t>
            </a:r>
            <a:r>
              <a:rPr sz="3250" spc="-1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and </a:t>
            </a:r>
            <a:r>
              <a:rPr sz="3250" spc="-120" dirty="0">
                <a:solidFill>
                  <a:srgbClr val="004AAC"/>
                </a:solidFill>
                <a:latin typeface="Verdana"/>
                <a:cs typeface="Verdana"/>
              </a:rPr>
              <a:t>return</a:t>
            </a:r>
            <a:r>
              <a:rPr sz="3250" spc="-114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65" dirty="0">
                <a:solidFill>
                  <a:srgbClr val="004AAC"/>
                </a:solidFill>
                <a:latin typeface="Verdana"/>
                <a:cs typeface="Verdana"/>
              </a:rPr>
              <a:t>results</a:t>
            </a:r>
            <a:r>
              <a:rPr sz="3250" spc="-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50" dirty="0">
                <a:solidFill>
                  <a:srgbClr val="004AAC"/>
                </a:solidFill>
                <a:latin typeface="Verdana"/>
                <a:cs typeface="Verdana"/>
              </a:rPr>
              <a:t>quickly</a:t>
            </a:r>
            <a:r>
              <a:rPr sz="3250" spc="-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10" dirty="0">
                <a:solidFill>
                  <a:srgbClr val="004AAC"/>
                </a:solidFill>
                <a:latin typeface="Verdana"/>
                <a:cs typeface="Verdana"/>
              </a:rPr>
              <a:t>requires </a:t>
            </a:r>
            <a:r>
              <a:rPr sz="3250" spc="-10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004AAC"/>
                </a:solidFill>
                <a:latin typeface="Verdana"/>
                <a:cs typeface="Verdana"/>
              </a:rPr>
              <a:t>expertise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004AAC"/>
                </a:solidFill>
                <a:latin typeface="Verdana"/>
                <a:cs typeface="Verdana"/>
              </a:rPr>
              <a:t>in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40" dirty="0">
                <a:solidFill>
                  <a:srgbClr val="004AAC"/>
                </a:solidFill>
                <a:latin typeface="Verdana"/>
                <a:cs typeface="Verdana"/>
              </a:rPr>
              <a:t>both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85" dirty="0">
                <a:solidFill>
                  <a:srgbClr val="004AAC"/>
                </a:solidFill>
                <a:latin typeface="Verdana"/>
                <a:cs typeface="Verdana"/>
              </a:rPr>
              <a:t>SQL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45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10" dirty="0">
                <a:solidFill>
                  <a:srgbClr val="004AAC"/>
                </a:solidFill>
                <a:latin typeface="Verdana"/>
                <a:cs typeface="Verdana"/>
              </a:rPr>
              <a:t>specific</a:t>
            </a:r>
            <a:r>
              <a:rPr sz="3250" spc="-3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5" dirty="0">
                <a:solidFill>
                  <a:srgbClr val="004AAC"/>
                </a:solidFill>
                <a:latin typeface="Verdana"/>
                <a:cs typeface="Verdana"/>
              </a:rPr>
              <a:t>database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10" dirty="0">
                <a:solidFill>
                  <a:srgbClr val="004AAC"/>
                </a:solidFill>
                <a:latin typeface="Verdana"/>
                <a:cs typeface="Verdana"/>
              </a:rPr>
              <a:t>system.</a:t>
            </a:r>
            <a:endParaRPr sz="32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390"/>
              </a:spcBef>
            </a:pPr>
            <a:r>
              <a:rPr sz="3250" spc="-200" dirty="0">
                <a:solidFill>
                  <a:srgbClr val="004AAC"/>
                </a:solidFill>
                <a:latin typeface="Verdana"/>
                <a:cs typeface="Verdana"/>
              </a:rPr>
              <a:t>Error</a:t>
            </a:r>
            <a:r>
              <a:rPr sz="3250" spc="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40" dirty="0">
                <a:solidFill>
                  <a:srgbClr val="004AAC"/>
                </a:solidFill>
                <a:latin typeface="Verdana"/>
                <a:cs typeface="Verdana"/>
              </a:rPr>
              <a:t>Handling</a:t>
            </a:r>
            <a:r>
              <a:rPr sz="3250" spc="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004AAC"/>
                </a:solidFill>
                <a:latin typeface="Verdana"/>
                <a:cs typeface="Verdana"/>
              </a:rPr>
              <a:t>in</a:t>
            </a:r>
            <a:r>
              <a:rPr sz="3250" spc="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55" dirty="0">
                <a:solidFill>
                  <a:srgbClr val="004AAC"/>
                </a:solidFill>
                <a:latin typeface="Verdana"/>
                <a:cs typeface="Verdana"/>
              </a:rPr>
              <a:t>Query</a:t>
            </a:r>
            <a:r>
              <a:rPr sz="3250" spc="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5" dirty="0">
                <a:solidFill>
                  <a:srgbClr val="004AAC"/>
                </a:solidFill>
                <a:latin typeface="Verdana"/>
                <a:cs typeface="Verdana"/>
              </a:rPr>
              <a:t>Execution:</a:t>
            </a:r>
            <a:r>
              <a:rPr sz="3250" spc="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45" dirty="0">
                <a:solidFill>
                  <a:srgbClr val="004AAC"/>
                </a:solidFill>
                <a:latin typeface="Verdana"/>
                <a:cs typeface="Verdana"/>
              </a:rPr>
              <a:t>Detecting</a:t>
            </a:r>
            <a:r>
              <a:rPr sz="3250" spc="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sz="3250" spc="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45" dirty="0">
                <a:solidFill>
                  <a:srgbClr val="004AAC"/>
                </a:solidFill>
                <a:latin typeface="Verdana"/>
                <a:cs typeface="Verdana"/>
              </a:rPr>
              <a:t>correcting</a:t>
            </a:r>
            <a:r>
              <a:rPr sz="3250" spc="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55" dirty="0">
                <a:solidFill>
                  <a:srgbClr val="004AAC"/>
                </a:solidFill>
                <a:latin typeface="Verdana"/>
                <a:cs typeface="Verdana"/>
              </a:rPr>
              <a:t>these</a:t>
            </a:r>
            <a:r>
              <a:rPr sz="3250" spc="4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55" dirty="0">
                <a:solidFill>
                  <a:srgbClr val="004AAC"/>
                </a:solidFill>
                <a:latin typeface="Verdana"/>
                <a:cs typeface="Verdana"/>
              </a:rPr>
              <a:t>errors</a:t>
            </a:r>
            <a:r>
              <a:rPr sz="3250" spc="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50" dirty="0">
                <a:solidFill>
                  <a:srgbClr val="004AAC"/>
                </a:solidFill>
                <a:latin typeface="Verdana"/>
                <a:cs typeface="Verdana"/>
              </a:rPr>
              <a:t>can</a:t>
            </a:r>
            <a:r>
              <a:rPr sz="3250" spc="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35" dirty="0">
                <a:solidFill>
                  <a:srgbClr val="004AAC"/>
                </a:solidFill>
                <a:latin typeface="Verdana"/>
                <a:cs typeface="Verdana"/>
              </a:rPr>
              <a:t>be</a:t>
            </a:r>
            <a:endParaRPr sz="32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650"/>
              </a:spcBef>
            </a:pPr>
            <a:r>
              <a:rPr sz="3250" spc="-15" dirty="0">
                <a:solidFill>
                  <a:srgbClr val="004AAC"/>
                </a:solidFill>
                <a:latin typeface="Verdana"/>
                <a:cs typeface="Verdana"/>
              </a:rPr>
              <a:t>difficult,</a:t>
            </a:r>
            <a:r>
              <a:rPr sz="3250" spc="-3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dirty="0">
                <a:solidFill>
                  <a:srgbClr val="004AAC"/>
                </a:solidFill>
                <a:latin typeface="Verdana"/>
                <a:cs typeface="Verdana"/>
              </a:rPr>
              <a:t>especially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for</a:t>
            </a:r>
            <a:r>
              <a:rPr sz="3250" spc="-3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14" dirty="0">
                <a:solidFill>
                  <a:srgbClr val="004AAC"/>
                </a:solidFill>
                <a:latin typeface="Verdana"/>
                <a:cs typeface="Verdana"/>
              </a:rPr>
              <a:t>users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50" dirty="0">
                <a:solidFill>
                  <a:srgbClr val="004AAC"/>
                </a:solidFill>
                <a:latin typeface="Verdana"/>
                <a:cs typeface="Verdana"/>
              </a:rPr>
              <a:t>without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6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250" spc="-3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30" dirty="0">
                <a:solidFill>
                  <a:srgbClr val="004AAC"/>
                </a:solidFill>
                <a:latin typeface="Verdana"/>
                <a:cs typeface="Verdana"/>
              </a:rPr>
              <a:t>deep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60" dirty="0">
                <a:solidFill>
                  <a:srgbClr val="004AAC"/>
                </a:solidFill>
                <a:latin typeface="Verdana"/>
                <a:cs typeface="Verdana"/>
              </a:rPr>
              <a:t>understanding</a:t>
            </a:r>
            <a:r>
              <a:rPr sz="3250" spc="-3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10" dirty="0">
                <a:solidFill>
                  <a:srgbClr val="004AAC"/>
                </a:solidFill>
                <a:latin typeface="Verdana"/>
                <a:cs typeface="Verdana"/>
              </a:rPr>
              <a:t>of</a:t>
            </a:r>
            <a:r>
              <a:rPr sz="3250" spc="-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215" dirty="0">
                <a:solidFill>
                  <a:srgbClr val="004AAC"/>
                </a:solidFill>
                <a:latin typeface="Verdana"/>
                <a:cs typeface="Verdana"/>
              </a:rPr>
              <a:t>SQL.</a:t>
            </a:r>
            <a:endParaRPr sz="3250">
              <a:latin typeface="Verdana"/>
              <a:cs typeface="Verdana"/>
            </a:endParaRPr>
          </a:p>
          <a:p>
            <a:pPr marL="12700" marR="5080" algn="just">
              <a:lnSpc>
                <a:spcPts val="4550"/>
              </a:lnSpc>
              <a:spcBef>
                <a:spcPts val="100"/>
              </a:spcBef>
            </a:pPr>
            <a:r>
              <a:rPr sz="3250" spc="-65" dirty="0">
                <a:solidFill>
                  <a:srgbClr val="004AAC"/>
                </a:solidFill>
                <a:latin typeface="Verdana"/>
                <a:cs typeface="Verdana"/>
              </a:rPr>
              <a:t>Dynamic</a:t>
            </a:r>
            <a:r>
              <a:rPr sz="3250" spc="-2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45" dirty="0">
                <a:solidFill>
                  <a:srgbClr val="004AAC"/>
                </a:solidFill>
                <a:latin typeface="Verdana"/>
                <a:cs typeface="Verdana"/>
              </a:rPr>
              <a:t>Data</a:t>
            </a:r>
            <a:r>
              <a:rPr sz="3250" spc="-2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sz="3250" spc="-2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40" dirty="0">
                <a:solidFill>
                  <a:srgbClr val="004AAC"/>
                </a:solidFill>
                <a:latin typeface="Verdana"/>
                <a:cs typeface="Verdana"/>
              </a:rPr>
              <a:t>Schema</a:t>
            </a:r>
            <a:r>
              <a:rPr sz="3250" spc="-2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90" dirty="0">
                <a:solidFill>
                  <a:srgbClr val="004AAC"/>
                </a:solidFill>
                <a:latin typeface="Verdana"/>
                <a:cs typeface="Verdana"/>
              </a:rPr>
              <a:t>Changes:</a:t>
            </a:r>
            <a:r>
              <a:rPr sz="3250" spc="6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70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3250" spc="-2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structure</a:t>
            </a:r>
            <a:r>
              <a:rPr sz="3250" spc="-24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10" dirty="0">
                <a:solidFill>
                  <a:srgbClr val="004AAC"/>
                </a:solidFill>
                <a:latin typeface="Verdana"/>
                <a:cs typeface="Verdana"/>
              </a:rPr>
              <a:t>of</a:t>
            </a:r>
            <a:r>
              <a:rPr sz="3250" spc="-2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6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250" spc="-2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5" dirty="0">
                <a:solidFill>
                  <a:srgbClr val="004AAC"/>
                </a:solidFill>
                <a:latin typeface="Verdana"/>
                <a:cs typeface="Verdana"/>
              </a:rPr>
              <a:t>database</a:t>
            </a:r>
            <a:r>
              <a:rPr sz="3250" spc="-2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40" dirty="0">
                <a:solidFill>
                  <a:srgbClr val="004AAC"/>
                </a:solidFill>
                <a:latin typeface="Verdana"/>
                <a:cs typeface="Verdana"/>
              </a:rPr>
              <a:t>(its</a:t>
            </a:r>
            <a:r>
              <a:rPr sz="3250" spc="-2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10" dirty="0">
                <a:solidFill>
                  <a:srgbClr val="004AAC"/>
                </a:solidFill>
                <a:latin typeface="Verdana"/>
                <a:cs typeface="Verdana"/>
              </a:rPr>
              <a:t>schema)</a:t>
            </a:r>
            <a:r>
              <a:rPr sz="3250" spc="-2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50" dirty="0">
                <a:solidFill>
                  <a:srgbClr val="004AAC"/>
                </a:solidFill>
                <a:latin typeface="Verdana"/>
                <a:cs typeface="Verdana"/>
              </a:rPr>
              <a:t>can </a:t>
            </a:r>
            <a:r>
              <a:rPr sz="3250" spc="-11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5" dirty="0">
                <a:solidFill>
                  <a:srgbClr val="004AAC"/>
                </a:solidFill>
                <a:latin typeface="Verdana"/>
                <a:cs typeface="Verdana"/>
              </a:rPr>
              <a:t>change</a:t>
            </a:r>
            <a:r>
              <a:rPr sz="3250" spc="-3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20" dirty="0">
                <a:solidFill>
                  <a:srgbClr val="004AAC"/>
                </a:solidFill>
                <a:latin typeface="Verdana"/>
                <a:cs typeface="Verdana"/>
              </a:rPr>
              <a:t>over</a:t>
            </a:r>
            <a:r>
              <a:rPr sz="3250" spc="-3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0" dirty="0">
                <a:solidFill>
                  <a:srgbClr val="004AAC"/>
                </a:solidFill>
                <a:latin typeface="Verdana"/>
                <a:cs typeface="Verdana"/>
              </a:rPr>
              <a:t>time.</a:t>
            </a:r>
            <a:r>
              <a:rPr sz="3250" spc="-3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70" dirty="0">
                <a:solidFill>
                  <a:srgbClr val="004AAC"/>
                </a:solidFill>
                <a:latin typeface="Verdana"/>
                <a:cs typeface="Verdana"/>
              </a:rPr>
              <a:t>Keeping</a:t>
            </a:r>
            <a:r>
              <a:rPr sz="3250" spc="-3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55" dirty="0">
                <a:solidFill>
                  <a:srgbClr val="004AAC"/>
                </a:solidFill>
                <a:latin typeface="Verdana"/>
                <a:cs typeface="Verdana"/>
              </a:rPr>
              <a:t>track</a:t>
            </a:r>
            <a:r>
              <a:rPr sz="3250" spc="-3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10" dirty="0">
                <a:solidFill>
                  <a:srgbClr val="004AAC"/>
                </a:solidFill>
                <a:latin typeface="Verdana"/>
                <a:cs typeface="Verdana"/>
              </a:rPr>
              <a:t>of</a:t>
            </a:r>
            <a:r>
              <a:rPr sz="3250" spc="-3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55" dirty="0">
                <a:solidFill>
                  <a:srgbClr val="004AAC"/>
                </a:solidFill>
                <a:latin typeface="Verdana"/>
                <a:cs typeface="Verdana"/>
              </a:rPr>
              <a:t>these</a:t>
            </a:r>
            <a:r>
              <a:rPr sz="3250" spc="-3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changes</a:t>
            </a:r>
            <a:r>
              <a:rPr sz="3250" spc="-3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sz="3250" spc="-3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90" dirty="0">
                <a:solidFill>
                  <a:srgbClr val="004AAC"/>
                </a:solidFill>
                <a:latin typeface="Verdana"/>
                <a:cs typeface="Verdana"/>
              </a:rPr>
              <a:t>ensuring</a:t>
            </a:r>
            <a:r>
              <a:rPr sz="3250" spc="-3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90" dirty="0">
                <a:solidFill>
                  <a:srgbClr val="004AAC"/>
                </a:solidFill>
                <a:latin typeface="Verdana"/>
                <a:cs typeface="Verdana"/>
              </a:rPr>
              <a:t>queries</a:t>
            </a:r>
            <a:r>
              <a:rPr sz="3250" spc="-31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75" dirty="0">
                <a:solidFill>
                  <a:srgbClr val="004AAC"/>
                </a:solidFill>
                <a:latin typeface="Verdana"/>
                <a:cs typeface="Verdana"/>
              </a:rPr>
              <a:t>remain</a:t>
            </a:r>
            <a:r>
              <a:rPr sz="3250" spc="-31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valid </a:t>
            </a:r>
            <a:r>
              <a:rPr sz="3250" spc="-11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50" dirty="0">
                <a:solidFill>
                  <a:srgbClr val="004AAC"/>
                </a:solidFill>
                <a:latin typeface="Verdana"/>
                <a:cs typeface="Verdana"/>
              </a:rPr>
              <a:t>can</a:t>
            </a:r>
            <a:r>
              <a:rPr sz="3250" spc="-3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35" dirty="0">
                <a:solidFill>
                  <a:srgbClr val="004AAC"/>
                </a:solidFill>
                <a:latin typeface="Verdana"/>
                <a:cs typeface="Verdana"/>
              </a:rPr>
              <a:t>be</a:t>
            </a:r>
            <a:r>
              <a:rPr sz="3250" spc="-3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6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250" spc="-3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5" dirty="0">
                <a:solidFill>
                  <a:srgbClr val="004AAC"/>
                </a:solidFill>
                <a:latin typeface="Verdana"/>
                <a:cs typeface="Verdana"/>
              </a:rPr>
              <a:t>challenge,</a:t>
            </a:r>
            <a:r>
              <a:rPr sz="3250" spc="-3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dirty="0">
                <a:solidFill>
                  <a:srgbClr val="004AAC"/>
                </a:solidFill>
                <a:latin typeface="Verdana"/>
                <a:cs typeface="Verdana"/>
              </a:rPr>
              <a:t>especially</a:t>
            </a:r>
            <a:r>
              <a:rPr sz="3250" spc="-3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004AAC"/>
                </a:solidFill>
                <a:latin typeface="Verdana"/>
                <a:cs typeface="Verdana"/>
              </a:rPr>
              <a:t>in</a:t>
            </a:r>
            <a:r>
              <a:rPr sz="3250" spc="-3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25" dirty="0">
                <a:solidFill>
                  <a:srgbClr val="004AAC"/>
                </a:solidFill>
                <a:latin typeface="Verdana"/>
                <a:cs typeface="Verdana"/>
              </a:rPr>
              <a:t>large</a:t>
            </a:r>
            <a:r>
              <a:rPr sz="3250" spc="-3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60" dirty="0">
                <a:solidFill>
                  <a:srgbClr val="004AAC"/>
                </a:solidFill>
                <a:latin typeface="Verdana"/>
                <a:cs typeface="Verdana"/>
              </a:rPr>
              <a:t>organizations</a:t>
            </a:r>
            <a:r>
              <a:rPr sz="3250" spc="-3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45" dirty="0">
                <a:solidFill>
                  <a:srgbClr val="004AAC"/>
                </a:solidFill>
                <a:latin typeface="Verdana"/>
                <a:cs typeface="Verdana"/>
              </a:rPr>
              <a:t>with</a:t>
            </a:r>
            <a:r>
              <a:rPr sz="3250" spc="-3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10" dirty="0">
                <a:solidFill>
                  <a:srgbClr val="004AAC"/>
                </a:solidFill>
                <a:latin typeface="Verdana"/>
                <a:cs typeface="Verdana"/>
              </a:rPr>
              <a:t>multiple</a:t>
            </a:r>
            <a:r>
              <a:rPr sz="3250" spc="-3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20" dirty="0">
                <a:solidFill>
                  <a:srgbClr val="004AAC"/>
                </a:solidFill>
                <a:latin typeface="Verdana"/>
                <a:cs typeface="Verdana"/>
              </a:rPr>
              <a:t>data</a:t>
            </a:r>
            <a:r>
              <a:rPr sz="3250" spc="-3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250" spc="-95" dirty="0">
                <a:solidFill>
                  <a:srgbClr val="004AAC"/>
                </a:solidFill>
                <a:latin typeface="Verdana"/>
                <a:cs typeface="Verdana"/>
              </a:rPr>
              <a:t>sources.</a:t>
            </a:r>
            <a:endParaRPr sz="325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33" y="4197875"/>
            <a:ext cx="158891" cy="1588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33" y="5931237"/>
            <a:ext cx="158891" cy="1588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633" y="7086811"/>
            <a:ext cx="158891" cy="1588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6270079" cy="638081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9313" y="1758347"/>
            <a:ext cx="9241155" cy="1143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300" spc="-755" dirty="0"/>
              <a:t>S</a:t>
            </a:r>
            <a:r>
              <a:rPr sz="7300" spc="-745" dirty="0"/>
              <a:t>y</a:t>
            </a:r>
            <a:r>
              <a:rPr sz="7300" spc="-720" dirty="0"/>
              <a:t>s</a:t>
            </a:r>
            <a:r>
              <a:rPr sz="7300" spc="-180" dirty="0"/>
              <a:t>t</a:t>
            </a:r>
            <a:r>
              <a:rPr sz="7300" spc="-645" dirty="0"/>
              <a:t>e</a:t>
            </a:r>
            <a:r>
              <a:rPr sz="7300" spc="-1070" dirty="0"/>
              <a:t>m</a:t>
            </a:r>
            <a:r>
              <a:rPr sz="7300" spc="-810" dirty="0"/>
              <a:t> </a:t>
            </a:r>
            <a:r>
              <a:rPr sz="7300" spc="-735" dirty="0"/>
              <a:t>A</a:t>
            </a:r>
            <a:r>
              <a:rPr sz="7300" spc="-710" dirty="0"/>
              <a:t>r</a:t>
            </a:r>
            <a:r>
              <a:rPr sz="7300" spc="-105" dirty="0"/>
              <a:t>c</a:t>
            </a:r>
            <a:r>
              <a:rPr sz="7300" spc="-819" dirty="0"/>
              <a:t>h</a:t>
            </a:r>
            <a:r>
              <a:rPr sz="7300" spc="-335" dirty="0"/>
              <a:t>i</a:t>
            </a:r>
            <a:r>
              <a:rPr sz="7300" spc="-180" dirty="0"/>
              <a:t>t</a:t>
            </a:r>
            <a:r>
              <a:rPr sz="7300" spc="-645" dirty="0"/>
              <a:t>e</a:t>
            </a:r>
            <a:r>
              <a:rPr sz="7300" spc="-105" dirty="0"/>
              <a:t>c</a:t>
            </a:r>
            <a:r>
              <a:rPr sz="7300" spc="-180" dirty="0"/>
              <a:t>t</a:t>
            </a:r>
            <a:r>
              <a:rPr sz="7300" spc="-894" dirty="0"/>
              <a:t>u</a:t>
            </a:r>
            <a:r>
              <a:rPr sz="7300" spc="-710" dirty="0"/>
              <a:t>r</a:t>
            </a:r>
            <a:r>
              <a:rPr sz="7300" spc="-640" dirty="0"/>
              <a:t>e</a:t>
            </a:r>
            <a:endParaRPr sz="7300"/>
          </a:p>
        </p:txBody>
      </p:sp>
      <p:sp>
        <p:nvSpPr>
          <p:cNvPr id="4" name="object 4"/>
          <p:cNvSpPr txBox="1"/>
          <p:nvPr/>
        </p:nvSpPr>
        <p:spPr>
          <a:xfrm>
            <a:off x="335902" y="6282599"/>
            <a:ext cx="2710180" cy="844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4180" marR="5080" indent="-412115">
              <a:lnSpc>
                <a:spcPct val="116799"/>
              </a:lnSpc>
              <a:spcBef>
                <a:spcPts val="95"/>
              </a:spcBef>
            </a:pPr>
            <a:r>
              <a:rPr sz="2300" b="1" spc="120" dirty="0">
                <a:solidFill>
                  <a:srgbClr val="004AAC"/>
                </a:solidFill>
                <a:latin typeface="Trebuchet MS"/>
                <a:cs typeface="Trebuchet MS"/>
              </a:rPr>
              <a:t>U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n</a:t>
            </a:r>
            <a:r>
              <a:rPr sz="2300" b="1" spc="15" dirty="0">
                <a:solidFill>
                  <a:srgbClr val="004AAC"/>
                </a:solidFill>
                <a:latin typeface="Trebuchet MS"/>
                <a:cs typeface="Trebuchet MS"/>
              </a:rPr>
              <a:t>d</a:t>
            </a:r>
            <a:r>
              <a:rPr sz="2300" b="1" spc="-45" dirty="0">
                <a:solidFill>
                  <a:srgbClr val="004AAC"/>
                </a:solidFill>
                <a:latin typeface="Trebuchet MS"/>
                <a:cs typeface="Trebuchet MS"/>
              </a:rPr>
              <a:t>e</a:t>
            </a:r>
            <a:r>
              <a:rPr sz="2300" b="1" spc="-155" dirty="0">
                <a:solidFill>
                  <a:srgbClr val="004AAC"/>
                </a:solidFill>
                <a:latin typeface="Trebuchet MS"/>
                <a:cs typeface="Trebuchet MS"/>
              </a:rPr>
              <a:t>r</a:t>
            </a:r>
            <a:r>
              <a:rPr sz="2300" b="1" spc="110" dirty="0">
                <a:solidFill>
                  <a:srgbClr val="004AAC"/>
                </a:solidFill>
                <a:latin typeface="Trebuchet MS"/>
                <a:cs typeface="Trebuchet MS"/>
              </a:rPr>
              <a:t>s</a:t>
            </a:r>
            <a:r>
              <a:rPr sz="2300" b="1" spc="-135" dirty="0">
                <a:solidFill>
                  <a:srgbClr val="004AAC"/>
                </a:solidFill>
                <a:latin typeface="Trebuchet MS"/>
                <a:cs typeface="Trebuchet MS"/>
              </a:rPr>
              <a:t>t</a:t>
            </a:r>
            <a:r>
              <a:rPr sz="2300" b="1" spc="25" dirty="0">
                <a:solidFill>
                  <a:srgbClr val="004AAC"/>
                </a:solidFill>
                <a:latin typeface="Trebuchet MS"/>
                <a:cs typeface="Trebuchet MS"/>
              </a:rPr>
              <a:t>a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n</a:t>
            </a:r>
            <a:r>
              <a:rPr sz="2300" b="1" spc="15" dirty="0">
                <a:solidFill>
                  <a:srgbClr val="004AAC"/>
                </a:solidFill>
                <a:latin typeface="Trebuchet MS"/>
                <a:cs typeface="Trebuchet MS"/>
              </a:rPr>
              <a:t>d</a:t>
            </a:r>
            <a:r>
              <a:rPr sz="2300" b="1" spc="-105" dirty="0">
                <a:solidFill>
                  <a:srgbClr val="004AAC"/>
                </a:solidFill>
                <a:latin typeface="Trebuchet MS"/>
                <a:cs typeface="Trebuchet MS"/>
              </a:rPr>
              <a:t>i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n</a:t>
            </a:r>
            <a:r>
              <a:rPr sz="2300" b="1" spc="200" dirty="0">
                <a:solidFill>
                  <a:srgbClr val="004AAC"/>
                </a:solidFill>
                <a:latin typeface="Trebuchet MS"/>
                <a:cs typeface="Trebuchet MS"/>
              </a:rPr>
              <a:t>g</a:t>
            </a:r>
            <a:r>
              <a:rPr sz="2300" b="1" spc="-100" dirty="0">
                <a:solidFill>
                  <a:srgbClr val="004AAC"/>
                </a:solidFill>
                <a:latin typeface="Trebuchet MS"/>
                <a:cs typeface="Trebuchet MS"/>
              </a:rPr>
              <a:t> </a:t>
            </a:r>
            <a:r>
              <a:rPr sz="2300" b="1" spc="120" dirty="0">
                <a:solidFill>
                  <a:srgbClr val="004AAC"/>
                </a:solidFill>
                <a:latin typeface="Trebuchet MS"/>
                <a:cs typeface="Trebuchet MS"/>
              </a:rPr>
              <a:t>U</a:t>
            </a:r>
            <a:r>
              <a:rPr sz="2300" b="1" spc="110" dirty="0">
                <a:solidFill>
                  <a:srgbClr val="004AAC"/>
                </a:solidFill>
                <a:latin typeface="Trebuchet MS"/>
                <a:cs typeface="Trebuchet MS"/>
              </a:rPr>
              <a:t>s</a:t>
            </a:r>
            <a:r>
              <a:rPr sz="2300" b="1" spc="-45" dirty="0">
                <a:solidFill>
                  <a:srgbClr val="004AAC"/>
                </a:solidFill>
                <a:latin typeface="Trebuchet MS"/>
                <a:cs typeface="Trebuchet MS"/>
              </a:rPr>
              <a:t>e</a:t>
            </a:r>
            <a:r>
              <a:rPr sz="2300" b="1" spc="-120" dirty="0">
                <a:solidFill>
                  <a:srgbClr val="004AAC"/>
                </a:solidFill>
                <a:latin typeface="Trebuchet MS"/>
                <a:cs typeface="Trebuchet MS"/>
              </a:rPr>
              <a:t>r  </a:t>
            </a:r>
            <a:r>
              <a:rPr sz="2300" b="1" spc="-35" dirty="0">
                <a:solidFill>
                  <a:srgbClr val="004AAC"/>
                </a:solidFill>
                <a:latin typeface="Trebuchet MS"/>
                <a:cs typeface="Trebuchet MS"/>
              </a:rPr>
              <a:t>Requirements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38094" y="6444817"/>
            <a:ext cx="2729865" cy="3790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b="1" spc="15" dirty="0">
                <a:solidFill>
                  <a:srgbClr val="004AAC"/>
                </a:solidFill>
                <a:latin typeface="Trebuchet MS"/>
                <a:cs typeface="Trebuchet MS"/>
              </a:rPr>
              <a:t>System</a:t>
            </a:r>
            <a:r>
              <a:rPr sz="2300" b="1" spc="-140" dirty="0">
                <a:solidFill>
                  <a:srgbClr val="004AAC"/>
                </a:solidFill>
                <a:latin typeface="Trebuchet MS"/>
                <a:cs typeface="Trebuchet MS"/>
              </a:rPr>
              <a:t> </a:t>
            </a:r>
            <a:r>
              <a:rPr sz="2300" b="1" spc="-65" dirty="0">
                <a:solidFill>
                  <a:srgbClr val="004AAC"/>
                </a:solidFill>
                <a:latin typeface="Trebuchet MS"/>
                <a:cs typeface="Trebuchet MS"/>
              </a:rPr>
              <a:t>Architecture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6943" y="4208114"/>
            <a:ext cx="2266354" cy="226512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39974" y="4157924"/>
            <a:ext cx="2381249" cy="23809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724956" y="6490073"/>
            <a:ext cx="2407285" cy="6743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469900" marR="5080" indent="-457834">
              <a:lnSpc>
                <a:spcPts val="2330"/>
              </a:lnSpc>
              <a:spcBef>
                <a:spcPts val="555"/>
              </a:spcBef>
            </a:pPr>
            <a:r>
              <a:rPr sz="2300" b="1" spc="145" dirty="0">
                <a:solidFill>
                  <a:srgbClr val="004AAC"/>
                </a:solidFill>
                <a:latin typeface="Trebuchet MS"/>
                <a:cs typeface="Trebuchet MS"/>
              </a:rPr>
              <a:t>N</a:t>
            </a:r>
            <a:r>
              <a:rPr sz="2300" b="1" spc="25" dirty="0">
                <a:solidFill>
                  <a:srgbClr val="004AAC"/>
                </a:solidFill>
                <a:latin typeface="Trebuchet MS"/>
                <a:cs typeface="Trebuchet MS"/>
              </a:rPr>
              <a:t>a</a:t>
            </a:r>
            <a:r>
              <a:rPr sz="2300" b="1" spc="-135" dirty="0">
                <a:solidFill>
                  <a:srgbClr val="004AAC"/>
                </a:solidFill>
                <a:latin typeface="Trebuchet MS"/>
                <a:cs typeface="Trebuchet MS"/>
              </a:rPr>
              <a:t>t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u</a:t>
            </a:r>
            <a:r>
              <a:rPr sz="2300" b="1" spc="-155" dirty="0">
                <a:solidFill>
                  <a:srgbClr val="004AAC"/>
                </a:solidFill>
                <a:latin typeface="Trebuchet MS"/>
                <a:cs typeface="Trebuchet MS"/>
              </a:rPr>
              <a:t>r</a:t>
            </a:r>
            <a:r>
              <a:rPr sz="2300" b="1" spc="25" dirty="0">
                <a:solidFill>
                  <a:srgbClr val="004AAC"/>
                </a:solidFill>
                <a:latin typeface="Trebuchet MS"/>
                <a:cs typeface="Trebuchet MS"/>
              </a:rPr>
              <a:t>a</a:t>
            </a:r>
            <a:r>
              <a:rPr sz="2300" b="1" spc="-95" dirty="0">
                <a:solidFill>
                  <a:srgbClr val="004AAC"/>
                </a:solidFill>
                <a:latin typeface="Trebuchet MS"/>
                <a:cs typeface="Trebuchet MS"/>
              </a:rPr>
              <a:t>l</a:t>
            </a:r>
            <a:r>
              <a:rPr sz="2300" b="1" spc="-100" dirty="0">
                <a:solidFill>
                  <a:srgbClr val="004AAC"/>
                </a:solidFill>
                <a:latin typeface="Trebuchet MS"/>
                <a:cs typeface="Trebuchet MS"/>
              </a:rPr>
              <a:t> </a:t>
            </a:r>
            <a:r>
              <a:rPr sz="2300" b="1" spc="-65" dirty="0">
                <a:solidFill>
                  <a:srgbClr val="004AAC"/>
                </a:solidFill>
                <a:latin typeface="Trebuchet MS"/>
                <a:cs typeface="Trebuchet MS"/>
              </a:rPr>
              <a:t>L</a:t>
            </a:r>
            <a:r>
              <a:rPr sz="2300" b="1" spc="25" dirty="0">
                <a:solidFill>
                  <a:srgbClr val="004AAC"/>
                </a:solidFill>
                <a:latin typeface="Trebuchet MS"/>
                <a:cs typeface="Trebuchet MS"/>
              </a:rPr>
              <a:t>a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n</a:t>
            </a:r>
            <a:r>
              <a:rPr sz="2300" b="1" spc="195" dirty="0">
                <a:solidFill>
                  <a:srgbClr val="004AAC"/>
                </a:solidFill>
                <a:latin typeface="Trebuchet MS"/>
                <a:cs typeface="Trebuchet MS"/>
              </a:rPr>
              <a:t>g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u</a:t>
            </a:r>
            <a:r>
              <a:rPr sz="2300" b="1" spc="25" dirty="0">
                <a:solidFill>
                  <a:srgbClr val="004AAC"/>
                </a:solidFill>
                <a:latin typeface="Trebuchet MS"/>
                <a:cs typeface="Trebuchet MS"/>
              </a:rPr>
              <a:t>a</a:t>
            </a:r>
            <a:r>
              <a:rPr sz="2300" b="1" spc="195" dirty="0">
                <a:solidFill>
                  <a:srgbClr val="004AAC"/>
                </a:solidFill>
                <a:latin typeface="Trebuchet MS"/>
                <a:cs typeface="Trebuchet MS"/>
              </a:rPr>
              <a:t>g</a:t>
            </a:r>
            <a:r>
              <a:rPr sz="2300" b="1" spc="-30" dirty="0">
                <a:solidFill>
                  <a:srgbClr val="004AAC"/>
                </a:solidFill>
                <a:latin typeface="Trebuchet MS"/>
                <a:cs typeface="Trebuchet MS"/>
              </a:rPr>
              <a:t>e  </a:t>
            </a:r>
            <a:r>
              <a:rPr sz="2300" b="1" spc="15" dirty="0">
                <a:solidFill>
                  <a:srgbClr val="004AAC"/>
                </a:solidFill>
                <a:latin typeface="Trebuchet MS"/>
                <a:cs typeface="Trebuchet MS"/>
              </a:rPr>
              <a:t>Processing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91067" y="4157924"/>
            <a:ext cx="2333625" cy="232223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798030" y="6513538"/>
            <a:ext cx="2403475" cy="3790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300" b="1" spc="135" dirty="0">
                <a:solidFill>
                  <a:srgbClr val="004AAC"/>
                </a:solidFill>
                <a:latin typeface="Trebuchet MS"/>
                <a:cs typeface="Trebuchet MS"/>
              </a:rPr>
              <a:t>Q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u</a:t>
            </a:r>
            <a:r>
              <a:rPr sz="2300" b="1" spc="-45" dirty="0">
                <a:solidFill>
                  <a:srgbClr val="004AAC"/>
                </a:solidFill>
                <a:latin typeface="Trebuchet MS"/>
                <a:cs typeface="Trebuchet MS"/>
              </a:rPr>
              <a:t>e</a:t>
            </a:r>
            <a:r>
              <a:rPr sz="2300" b="1" spc="-155" dirty="0">
                <a:solidFill>
                  <a:srgbClr val="004AAC"/>
                </a:solidFill>
                <a:latin typeface="Trebuchet MS"/>
                <a:cs typeface="Trebuchet MS"/>
              </a:rPr>
              <a:t>r</a:t>
            </a:r>
            <a:r>
              <a:rPr sz="2300" b="1" spc="-40" dirty="0">
                <a:solidFill>
                  <a:srgbClr val="004AAC"/>
                </a:solidFill>
                <a:latin typeface="Trebuchet MS"/>
                <a:cs typeface="Trebuchet MS"/>
              </a:rPr>
              <a:t>y</a:t>
            </a:r>
            <a:r>
              <a:rPr sz="2300" b="1" spc="-100" dirty="0">
                <a:solidFill>
                  <a:srgbClr val="004AAC"/>
                </a:solidFill>
                <a:latin typeface="Trebuchet MS"/>
                <a:cs typeface="Trebuchet MS"/>
              </a:rPr>
              <a:t> </a:t>
            </a:r>
            <a:r>
              <a:rPr sz="2300" b="1" spc="120" dirty="0">
                <a:solidFill>
                  <a:srgbClr val="004AAC"/>
                </a:solidFill>
                <a:latin typeface="Trebuchet MS"/>
                <a:cs typeface="Trebuchet MS"/>
              </a:rPr>
              <a:t>G</a:t>
            </a:r>
            <a:r>
              <a:rPr sz="2300" b="1" spc="-45" dirty="0">
                <a:solidFill>
                  <a:srgbClr val="004AAC"/>
                </a:solidFill>
                <a:latin typeface="Trebuchet MS"/>
                <a:cs typeface="Trebuchet MS"/>
              </a:rPr>
              <a:t>e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n</a:t>
            </a:r>
            <a:r>
              <a:rPr sz="2300" b="1" spc="-45" dirty="0">
                <a:solidFill>
                  <a:srgbClr val="004AAC"/>
                </a:solidFill>
                <a:latin typeface="Trebuchet MS"/>
                <a:cs typeface="Trebuchet MS"/>
              </a:rPr>
              <a:t>e</a:t>
            </a:r>
            <a:r>
              <a:rPr sz="2300" b="1" spc="-155" dirty="0">
                <a:solidFill>
                  <a:srgbClr val="004AAC"/>
                </a:solidFill>
                <a:latin typeface="Trebuchet MS"/>
                <a:cs typeface="Trebuchet MS"/>
              </a:rPr>
              <a:t>r</a:t>
            </a:r>
            <a:r>
              <a:rPr sz="2300" b="1" spc="25" dirty="0">
                <a:solidFill>
                  <a:srgbClr val="004AAC"/>
                </a:solidFill>
                <a:latin typeface="Trebuchet MS"/>
                <a:cs typeface="Trebuchet MS"/>
              </a:rPr>
              <a:t>a</a:t>
            </a:r>
            <a:r>
              <a:rPr sz="2300" b="1" spc="-135" dirty="0">
                <a:solidFill>
                  <a:srgbClr val="004AAC"/>
                </a:solidFill>
                <a:latin typeface="Trebuchet MS"/>
                <a:cs typeface="Trebuchet MS"/>
              </a:rPr>
              <a:t>t</a:t>
            </a:r>
            <a:r>
              <a:rPr sz="2300" b="1" spc="-105" dirty="0">
                <a:solidFill>
                  <a:srgbClr val="004AAC"/>
                </a:solidFill>
                <a:latin typeface="Trebuchet MS"/>
                <a:cs typeface="Trebuchet MS"/>
              </a:rPr>
              <a:t>i</a:t>
            </a:r>
            <a:r>
              <a:rPr sz="2300" b="1" spc="20" dirty="0">
                <a:solidFill>
                  <a:srgbClr val="004AAC"/>
                </a:solidFill>
                <a:latin typeface="Trebuchet MS"/>
                <a:cs typeface="Trebuchet MS"/>
              </a:rPr>
              <a:t>o</a:t>
            </a:r>
            <a:r>
              <a:rPr sz="2300" b="1" spc="-20" dirty="0">
                <a:solidFill>
                  <a:srgbClr val="004AAC"/>
                </a:solidFill>
                <a:latin typeface="Trebuchet MS"/>
                <a:cs typeface="Trebuchet MS"/>
              </a:rPr>
              <a:t>n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60663" y="4157924"/>
            <a:ext cx="2381249" cy="238098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089374" y="6513538"/>
            <a:ext cx="2230120" cy="6743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6364" marR="5080" indent="-114300">
              <a:lnSpc>
                <a:spcPts val="2330"/>
              </a:lnSpc>
              <a:spcBef>
                <a:spcPts val="555"/>
              </a:spcBef>
            </a:pPr>
            <a:r>
              <a:rPr sz="2300" b="1" spc="135" dirty="0">
                <a:solidFill>
                  <a:srgbClr val="004AAC"/>
                </a:solidFill>
                <a:latin typeface="Trebuchet MS"/>
                <a:cs typeface="Trebuchet MS"/>
              </a:rPr>
              <a:t>Q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u</a:t>
            </a:r>
            <a:r>
              <a:rPr sz="2300" b="1" spc="-45" dirty="0">
                <a:solidFill>
                  <a:srgbClr val="004AAC"/>
                </a:solidFill>
                <a:latin typeface="Trebuchet MS"/>
                <a:cs typeface="Trebuchet MS"/>
              </a:rPr>
              <a:t>e</a:t>
            </a:r>
            <a:r>
              <a:rPr sz="2300" b="1" spc="-155" dirty="0">
                <a:solidFill>
                  <a:srgbClr val="004AAC"/>
                </a:solidFill>
                <a:latin typeface="Trebuchet MS"/>
                <a:cs typeface="Trebuchet MS"/>
              </a:rPr>
              <a:t>r</a:t>
            </a:r>
            <a:r>
              <a:rPr sz="2300" b="1" spc="-40" dirty="0">
                <a:solidFill>
                  <a:srgbClr val="004AAC"/>
                </a:solidFill>
                <a:latin typeface="Trebuchet MS"/>
                <a:cs typeface="Trebuchet MS"/>
              </a:rPr>
              <a:t>y</a:t>
            </a:r>
            <a:r>
              <a:rPr sz="2300" b="1" spc="-100" dirty="0">
                <a:solidFill>
                  <a:srgbClr val="004AAC"/>
                </a:solidFill>
                <a:latin typeface="Trebuchet MS"/>
                <a:cs typeface="Trebuchet MS"/>
              </a:rPr>
              <a:t> </a:t>
            </a:r>
            <a:r>
              <a:rPr sz="2300" b="1" spc="35" dirty="0">
                <a:solidFill>
                  <a:srgbClr val="004AAC"/>
                </a:solidFill>
                <a:latin typeface="Trebuchet MS"/>
                <a:cs typeface="Trebuchet MS"/>
              </a:rPr>
              <a:t>E</a:t>
            </a:r>
            <a:r>
              <a:rPr sz="2300" b="1" spc="-110" dirty="0">
                <a:solidFill>
                  <a:srgbClr val="004AAC"/>
                </a:solidFill>
                <a:latin typeface="Trebuchet MS"/>
                <a:cs typeface="Trebuchet MS"/>
              </a:rPr>
              <a:t>x</a:t>
            </a:r>
            <a:r>
              <a:rPr sz="2300" b="1" spc="-45" dirty="0">
                <a:solidFill>
                  <a:srgbClr val="004AAC"/>
                </a:solidFill>
                <a:latin typeface="Trebuchet MS"/>
                <a:cs typeface="Trebuchet MS"/>
              </a:rPr>
              <a:t>e</a:t>
            </a:r>
            <a:r>
              <a:rPr sz="2300" b="1" spc="-30" dirty="0">
                <a:solidFill>
                  <a:srgbClr val="004AAC"/>
                </a:solidFill>
                <a:latin typeface="Trebuchet MS"/>
                <a:cs typeface="Trebuchet MS"/>
              </a:rPr>
              <a:t>c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u</a:t>
            </a:r>
            <a:r>
              <a:rPr sz="2300" b="1" spc="-135" dirty="0">
                <a:solidFill>
                  <a:srgbClr val="004AAC"/>
                </a:solidFill>
                <a:latin typeface="Trebuchet MS"/>
                <a:cs typeface="Trebuchet MS"/>
              </a:rPr>
              <a:t>t</a:t>
            </a:r>
            <a:r>
              <a:rPr sz="2300" b="1" spc="-105" dirty="0">
                <a:solidFill>
                  <a:srgbClr val="004AAC"/>
                </a:solidFill>
                <a:latin typeface="Trebuchet MS"/>
                <a:cs typeface="Trebuchet MS"/>
              </a:rPr>
              <a:t>i</a:t>
            </a:r>
            <a:r>
              <a:rPr sz="2300" b="1" spc="20" dirty="0">
                <a:solidFill>
                  <a:srgbClr val="004AAC"/>
                </a:solidFill>
                <a:latin typeface="Trebuchet MS"/>
                <a:cs typeface="Trebuchet MS"/>
              </a:rPr>
              <a:t>o</a:t>
            </a:r>
            <a:r>
              <a:rPr sz="2300" b="1" spc="-15" dirty="0">
                <a:solidFill>
                  <a:srgbClr val="004AAC"/>
                </a:solidFill>
                <a:latin typeface="Trebuchet MS"/>
                <a:cs typeface="Trebuchet MS"/>
              </a:rPr>
              <a:t>n  </a:t>
            </a:r>
            <a:r>
              <a:rPr sz="2300" b="1" spc="-130" dirty="0">
                <a:solidFill>
                  <a:srgbClr val="004AAC"/>
                </a:solidFill>
                <a:latin typeface="Trebuchet MS"/>
                <a:cs typeface="Trebuchet MS"/>
              </a:rPr>
              <a:t>&amp;</a:t>
            </a:r>
            <a:r>
              <a:rPr sz="2300" b="1" spc="-100" dirty="0">
                <a:solidFill>
                  <a:srgbClr val="004AAC"/>
                </a:solidFill>
                <a:latin typeface="Trebuchet MS"/>
                <a:cs typeface="Trebuchet MS"/>
              </a:rPr>
              <a:t> </a:t>
            </a:r>
            <a:r>
              <a:rPr sz="2300" b="1" spc="150" dirty="0">
                <a:solidFill>
                  <a:srgbClr val="004AAC"/>
                </a:solidFill>
                <a:latin typeface="Trebuchet MS"/>
                <a:cs typeface="Trebuchet MS"/>
              </a:rPr>
              <a:t>O</a:t>
            </a:r>
            <a:r>
              <a:rPr sz="2300" b="1" spc="10" dirty="0">
                <a:solidFill>
                  <a:srgbClr val="004AAC"/>
                </a:solidFill>
                <a:latin typeface="Trebuchet MS"/>
                <a:cs typeface="Trebuchet MS"/>
              </a:rPr>
              <a:t>p</a:t>
            </a:r>
            <a:r>
              <a:rPr sz="2300" b="1" spc="-135" dirty="0">
                <a:solidFill>
                  <a:srgbClr val="004AAC"/>
                </a:solidFill>
                <a:latin typeface="Trebuchet MS"/>
                <a:cs typeface="Trebuchet MS"/>
              </a:rPr>
              <a:t>t</a:t>
            </a:r>
            <a:r>
              <a:rPr sz="2300" b="1" spc="-105" dirty="0">
                <a:solidFill>
                  <a:srgbClr val="004AAC"/>
                </a:solidFill>
                <a:latin typeface="Trebuchet MS"/>
                <a:cs typeface="Trebuchet MS"/>
              </a:rPr>
              <a:t>i</a:t>
            </a:r>
            <a:r>
              <a:rPr sz="2300" b="1" spc="-10" dirty="0">
                <a:solidFill>
                  <a:srgbClr val="004AAC"/>
                </a:solidFill>
                <a:latin typeface="Trebuchet MS"/>
                <a:cs typeface="Trebuchet MS"/>
              </a:rPr>
              <a:t>m</a:t>
            </a:r>
            <a:r>
              <a:rPr sz="2300" b="1" spc="-105" dirty="0">
                <a:solidFill>
                  <a:srgbClr val="004AAC"/>
                </a:solidFill>
                <a:latin typeface="Trebuchet MS"/>
                <a:cs typeface="Trebuchet MS"/>
              </a:rPr>
              <a:t>i</a:t>
            </a:r>
            <a:r>
              <a:rPr sz="2300" b="1" spc="-110" dirty="0">
                <a:solidFill>
                  <a:srgbClr val="004AAC"/>
                </a:solidFill>
                <a:latin typeface="Trebuchet MS"/>
                <a:cs typeface="Trebuchet MS"/>
              </a:rPr>
              <a:t>z</a:t>
            </a:r>
            <a:r>
              <a:rPr sz="2300" b="1" spc="25" dirty="0">
                <a:solidFill>
                  <a:srgbClr val="004AAC"/>
                </a:solidFill>
                <a:latin typeface="Trebuchet MS"/>
                <a:cs typeface="Trebuchet MS"/>
              </a:rPr>
              <a:t>a</a:t>
            </a:r>
            <a:r>
              <a:rPr sz="2300" b="1" spc="-135" dirty="0">
                <a:solidFill>
                  <a:srgbClr val="004AAC"/>
                </a:solidFill>
                <a:latin typeface="Trebuchet MS"/>
                <a:cs typeface="Trebuchet MS"/>
              </a:rPr>
              <a:t>t</a:t>
            </a:r>
            <a:r>
              <a:rPr sz="2300" b="1" spc="-105" dirty="0">
                <a:solidFill>
                  <a:srgbClr val="004AAC"/>
                </a:solidFill>
                <a:latin typeface="Trebuchet MS"/>
                <a:cs typeface="Trebuchet MS"/>
              </a:rPr>
              <a:t>i</a:t>
            </a:r>
            <a:r>
              <a:rPr sz="2300" b="1" spc="20" dirty="0">
                <a:solidFill>
                  <a:srgbClr val="004AAC"/>
                </a:solidFill>
                <a:latin typeface="Trebuchet MS"/>
                <a:cs typeface="Trebuchet MS"/>
              </a:rPr>
              <a:t>o</a:t>
            </a:r>
            <a:r>
              <a:rPr sz="2300" b="1" spc="-20" dirty="0">
                <a:solidFill>
                  <a:srgbClr val="004AAC"/>
                </a:solidFill>
                <a:latin typeface="Trebuchet MS"/>
                <a:cs typeface="Trebuchet MS"/>
              </a:rPr>
              <a:t>n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34580" y="6513538"/>
            <a:ext cx="1969135" cy="6743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75895" marR="5080" indent="-163830">
              <a:lnSpc>
                <a:spcPts val="2330"/>
              </a:lnSpc>
              <a:spcBef>
                <a:spcPts val="555"/>
              </a:spcBef>
            </a:pPr>
            <a:r>
              <a:rPr sz="2300" b="1" spc="35" dirty="0">
                <a:solidFill>
                  <a:srgbClr val="004AAC"/>
                </a:solidFill>
                <a:latin typeface="Trebuchet MS"/>
                <a:cs typeface="Trebuchet MS"/>
              </a:rPr>
              <a:t>E</a:t>
            </a:r>
            <a:r>
              <a:rPr sz="2300" b="1" spc="-155" dirty="0">
                <a:solidFill>
                  <a:srgbClr val="004AAC"/>
                </a:solidFill>
                <a:latin typeface="Trebuchet MS"/>
                <a:cs typeface="Trebuchet MS"/>
              </a:rPr>
              <a:t>rr</a:t>
            </a:r>
            <a:r>
              <a:rPr sz="2300" b="1" spc="20" dirty="0">
                <a:solidFill>
                  <a:srgbClr val="004AAC"/>
                </a:solidFill>
                <a:latin typeface="Trebuchet MS"/>
                <a:cs typeface="Trebuchet MS"/>
              </a:rPr>
              <a:t>o</a:t>
            </a:r>
            <a:r>
              <a:rPr sz="2300" b="1" spc="-150" dirty="0">
                <a:solidFill>
                  <a:srgbClr val="004AAC"/>
                </a:solidFill>
                <a:latin typeface="Trebuchet MS"/>
                <a:cs typeface="Trebuchet MS"/>
              </a:rPr>
              <a:t>r</a:t>
            </a:r>
            <a:r>
              <a:rPr sz="2300" b="1" spc="-100" dirty="0">
                <a:solidFill>
                  <a:srgbClr val="004AAC"/>
                </a:solidFill>
                <a:latin typeface="Trebuchet MS"/>
                <a:cs typeface="Trebuchet MS"/>
              </a:rPr>
              <a:t> </a:t>
            </a:r>
            <a:r>
              <a:rPr sz="2300" b="1" spc="114" dirty="0">
                <a:solidFill>
                  <a:srgbClr val="004AAC"/>
                </a:solidFill>
                <a:latin typeface="Trebuchet MS"/>
                <a:cs typeface="Trebuchet MS"/>
              </a:rPr>
              <a:t>H</a:t>
            </a:r>
            <a:r>
              <a:rPr sz="2300" b="1" spc="25" dirty="0">
                <a:solidFill>
                  <a:srgbClr val="004AAC"/>
                </a:solidFill>
                <a:latin typeface="Trebuchet MS"/>
                <a:cs typeface="Trebuchet MS"/>
              </a:rPr>
              <a:t>a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n</a:t>
            </a:r>
            <a:r>
              <a:rPr sz="2300" b="1" spc="15" dirty="0">
                <a:solidFill>
                  <a:srgbClr val="004AAC"/>
                </a:solidFill>
                <a:latin typeface="Trebuchet MS"/>
                <a:cs typeface="Trebuchet MS"/>
              </a:rPr>
              <a:t>d</a:t>
            </a:r>
            <a:r>
              <a:rPr sz="2300" b="1" spc="-100" dirty="0">
                <a:solidFill>
                  <a:srgbClr val="004AAC"/>
                </a:solidFill>
                <a:latin typeface="Trebuchet MS"/>
                <a:cs typeface="Trebuchet MS"/>
              </a:rPr>
              <a:t>l</a:t>
            </a:r>
            <a:r>
              <a:rPr sz="2300" b="1" spc="-105" dirty="0">
                <a:solidFill>
                  <a:srgbClr val="004AAC"/>
                </a:solidFill>
                <a:latin typeface="Trebuchet MS"/>
                <a:cs typeface="Trebuchet MS"/>
              </a:rPr>
              <a:t>i</a:t>
            </a:r>
            <a:r>
              <a:rPr sz="2300" b="1" spc="-25" dirty="0">
                <a:solidFill>
                  <a:srgbClr val="004AAC"/>
                </a:solidFill>
                <a:latin typeface="Trebuchet MS"/>
                <a:cs typeface="Trebuchet MS"/>
              </a:rPr>
              <a:t>n</a:t>
            </a:r>
            <a:r>
              <a:rPr sz="2300" b="1" spc="145" dirty="0">
                <a:solidFill>
                  <a:srgbClr val="004AAC"/>
                </a:solidFill>
                <a:latin typeface="Trebuchet MS"/>
                <a:cs typeface="Trebuchet MS"/>
              </a:rPr>
              <a:t>g  </a:t>
            </a:r>
            <a:r>
              <a:rPr sz="2300" b="1" spc="-130" dirty="0">
                <a:solidFill>
                  <a:srgbClr val="004AAC"/>
                </a:solidFill>
                <a:latin typeface="Trebuchet MS"/>
                <a:cs typeface="Trebuchet MS"/>
              </a:rPr>
              <a:t>&amp;</a:t>
            </a:r>
            <a:r>
              <a:rPr sz="2300" b="1" spc="-100" dirty="0">
                <a:solidFill>
                  <a:srgbClr val="004AAC"/>
                </a:solidFill>
                <a:latin typeface="Trebuchet MS"/>
                <a:cs typeface="Trebuchet MS"/>
              </a:rPr>
              <a:t> </a:t>
            </a:r>
            <a:r>
              <a:rPr sz="2300" b="1" spc="-30" dirty="0">
                <a:solidFill>
                  <a:srgbClr val="004AAC"/>
                </a:solidFill>
                <a:latin typeface="Trebuchet MS"/>
                <a:cs typeface="Trebuchet MS"/>
              </a:rPr>
              <a:t>c</a:t>
            </a:r>
            <a:r>
              <a:rPr sz="2300" b="1" spc="20" dirty="0">
                <a:solidFill>
                  <a:srgbClr val="004AAC"/>
                </a:solidFill>
                <a:latin typeface="Trebuchet MS"/>
                <a:cs typeface="Trebuchet MS"/>
              </a:rPr>
              <a:t>o</a:t>
            </a:r>
            <a:r>
              <a:rPr sz="2300" b="1" spc="-155" dirty="0">
                <a:solidFill>
                  <a:srgbClr val="004AAC"/>
                </a:solidFill>
                <a:latin typeface="Trebuchet MS"/>
                <a:cs typeface="Trebuchet MS"/>
              </a:rPr>
              <a:t>rr</a:t>
            </a:r>
            <a:r>
              <a:rPr sz="2300" b="1" spc="-45" dirty="0">
                <a:solidFill>
                  <a:srgbClr val="004AAC"/>
                </a:solidFill>
                <a:latin typeface="Trebuchet MS"/>
                <a:cs typeface="Trebuchet MS"/>
              </a:rPr>
              <a:t>e</a:t>
            </a:r>
            <a:r>
              <a:rPr sz="2300" b="1" spc="-30" dirty="0">
                <a:solidFill>
                  <a:srgbClr val="004AAC"/>
                </a:solidFill>
                <a:latin typeface="Trebuchet MS"/>
                <a:cs typeface="Trebuchet MS"/>
              </a:rPr>
              <a:t>c</a:t>
            </a:r>
            <a:r>
              <a:rPr sz="2300" b="1" spc="-135" dirty="0">
                <a:solidFill>
                  <a:srgbClr val="004AAC"/>
                </a:solidFill>
                <a:latin typeface="Trebuchet MS"/>
                <a:cs typeface="Trebuchet MS"/>
              </a:rPr>
              <a:t>t</a:t>
            </a:r>
            <a:r>
              <a:rPr sz="2300" b="1" spc="-105" dirty="0">
                <a:solidFill>
                  <a:srgbClr val="004AAC"/>
                </a:solidFill>
                <a:latin typeface="Trebuchet MS"/>
                <a:cs typeface="Trebuchet MS"/>
              </a:rPr>
              <a:t>i</a:t>
            </a:r>
            <a:r>
              <a:rPr sz="2300" b="1" spc="20" dirty="0">
                <a:solidFill>
                  <a:srgbClr val="004AAC"/>
                </a:solidFill>
                <a:latin typeface="Trebuchet MS"/>
                <a:cs typeface="Trebuchet MS"/>
              </a:rPr>
              <a:t>o</a:t>
            </a:r>
            <a:r>
              <a:rPr sz="2300" b="1" spc="-20" dirty="0">
                <a:solidFill>
                  <a:srgbClr val="004AAC"/>
                </a:solidFill>
                <a:latin typeface="Trebuchet MS"/>
                <a:cs typeface="Trebuchet MS"/>
              </a:rPr>
              <a:t>n</a:t>
            </a:r>
            <a:endParaRPr sz="2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27900"/>
            <a:ext cx="2515870" cy="2987040"/>
          </a:xfrm>
          <a:custGeom>
            <a:avLst/>
            <a:gdLst/>
            <a:ahLst/>
            <a:cxnLst/>
            <a:rect l="l" t="t" r="r" b="b"/>
            <a:pathLst>
              <a:path w="2515870" h="2987040">
                <a:moveTo>
                  <a:pt x="0" y="598952"/>
                </a:moveTo>
                <a:lnTo>
                  <a:pt x="0" y="438137"/>
                </a:lnTo>
                <a:lnTo>
                  <a:pt x="1398994" y="0"/>
                </a:lnTo>
                <a:lnTo>
                  <a:pt x="1503571" y="97170"/>
                </a:lnTo>
                <a:lnTo>
                  <a:pt x="1377047" y="97170"/>
                </a:lnTo>
                <a:lnTo>
                  <a:pt x="17183" y="523031"/>
                </a:lnTo>
                <a:lnTo>
                  <a:pt x="0" y="598952"/>
                </a:lnTo>
                <a:close/>
              </a:path>
              <a:path w="2515870" h="2987040">
                <a:moveTo>
                  <a:pt x="1032739" y="2889367"/>
                </a:moveTo>
                <a:lnTo>
                  <a:pt x="745054" y="2889367"/>
                </a:lnTo>
                <a:lnTo>
                  <a:pt x="2104918" y="2463506"/>
                </a:lnTo>
                <a:lnTo>
                  <a:pt x="2420958" y="1067149"/>
                </a:lnTo>
                <a:lnTo>
                  <a:pt x="1377047" y="97170"/>
                </a:lnTo>
                <a:lnTo>
                  <a:pt x="1503571" y="97170"/>
                </a:lnTo>
                <a:lnTo>
                  <a:pt x="2515804" y="1037714"/>
                </a:lnTo>
                <a:lnTo>
                  <a:pt x="2177904" y="2530724"/>
                </a:lnTo>
                <a:lnTo>
                  <a:pt x="1032739" y="2889367"/>
                </a:lnTo>
                <a:close/>
              </a:path>
              <a:path w="2515870" h="2987040">
                <a:moveTo>
                  <a:pt x="723021" y="2986450"/>
                </a:moveTo>
                <a:lnTo>
                  <a:pt x="0" y="2314580"/>
                </a:lnTo>
                <a:lnTo>
                  <a:pt x="0" y="2197078"/>
                </a:lnTo>
                <a:lnTo>
                  <a:pt x="745054" y="2889367"/>
                </a:lnTo>
                <a:lnTo>
                  <a:pt x="1032739" y="2889367"/>
                </a:lnTo>
                <a:lnTo>
                  <a:pt x="723021" y="2986364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49325" y="6547923"/>
            <a:ext cx="616585" cy="658495"/>
          </a:xfrm>
          <a:custGeom>
            <a:avLst/>
            <a:gdLst/>
            <a:ahLst/>
            <a:cxnLst/>
            <a:rect l="l" t="t" r="r" b="b"/>
            <a:pathLst>
              <a:path w="616585" h="658495">
                <a:moveTo>
                  <a:pt x="353994" y="658329"/>
                </a:moveTo>
                <a:lnTo>
                  <a:pt x="45960" y="533531"/>
                </a:lnTo>
                <a:lnTo>
                  <a:pt x="0" y="204409"/>
                </a:lnTo>
                <a:lnTo>
                  <a:pt x="262075" y="0"/>
                </a:lnTo>
                <a:lnTo>
                  <a:pt x="504891" y="98374"/>
                </a:lnTo>
                <a:lnTo>
                  <a:pt x="275846" y="98374"/>
                </a:lnTo>
                <a:lnTo>
                  <a:pt x="92178" y="241677"/>
                </a:lnTo>
                <a:lnTo>
                  <a:pt x="124367" y="472423"/>
                </a:lnTo>
                <a:lnTo>
                  <a:pt x="340310" y="559867"/>
                </a:lnTo>
                <a:lnTo>
                  <a:pt x="480232" y="559867"/>
                </a:lnTo>
                <a:lnTo>
                  <a:pt x="353994" y="658329"/>
                </a:lnTo>
                <a:close/>
              </a:path>
              <a:path w="616585" h="658495">
                <a:moveTo>
                  <a:pt x="480232" y="559867"/>
                </a:moveTo>
                <a:lnTo>
                  <a:pt x="340310" y="559867"/>
                </a:lnTo>
                <a:lnTo>
                  <a:pt x="523978" y="416565"/>
                </a:lnTo>
                <a:lnTo>
                  <a:pt x="491789" y="185819"/>
                </a:lnTo>
                <a:lnTo>
                  <a:pt x="275846" y="98374"/>
                </a:lnTo>
                <a:lnTo>
                  <a:pt x="504891" y="98374"/>
                </a:lnTo>
                <a:lnTo>
                  <a:pt x="570110" y="124797"/>
                </a:lnTo>
                <a:lnTo>
                  <a:pt x="616070" y="453919"/>
                </a:lnTo>
                <a:lnTo>
                  <a:pt x="480232" y="559867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63561" y="3850486"/>
            <a:ext cx="2096770" cy="3230245"/>
            <a:chOff x="1463561" y="3850486"/>
            <a:chExt cx="2096770" cy="3230245"/>
          </a:xfrm>
        </p:grpSpPr>
        <p:sp>
          <p:nvSpPr>
            <p:cNvPr id="5" name="object 5"/>
            <p:cNvSpPr/>
            <p:nvPr/>
          </p:nvSpPr>
          <p:spPr>
            <a:xfrm>
              <a:off x="1527073" y="4860403"/>
              <a:ext cx="936625" cy="2132965"/>
            </a:xfrm>
            <a:custGeom>
              <a:avLst/>
              <a:gdLst/>
              <a:ahLst/>
              <a:cxnLst/>
              <a:rect l="l" t="t" r="r" b="b"/>
              <a:pathLst>
                <a:path w="936625" h="2132965">
                  <a:moveTo>
                    <a:pt x="936053" y="236435"/>
                  </a:moveTo>
                  <a:lnTo>
                    <a:pt x="839825" y="139039"/>
                  </a:lnTo>
                  <a:lnTo>
                    <a:pt x="839825" y="261556"/>
                  </a:lnTo>
                  <a:lnTo>
                    <a:pt x="778205" y="486194"/>
                  </a:lnTo>
                  <a:lnTo>
                    <a:pt x="552792" y="545160"/>
                  </a:lnTo>
                  <a:lnTo>
                    <a:pt x="389089" y="379476"/>
                  </a:lnTo>
                  <a:lnTo>
                    <a:pt x="450723" y="154838"/>
                  </a:lnTo>
                  <a:lnTo>
                    <a:pt x="676122" y="95885"/>
                  </a:lnTo>
                  <a:lnTo>
                    <a:pt x="839825" y="261556"/>
                  </a:lnTo>
                  <a:lnTo>
                    <a:pt x="839825" y="139039"/>
                  </a:lnTo>
                  <a:lnTo>
                    <a:pt x="797191" y="95885"/>
                  </a:lnTo>
                  <a:lnTo>
                    <a:pt x="702462" y="0"/>
                  </a:lnTo>
                  <a:lnTo>
                    <a:pt x="380911" y="84086"/>
                  </a:lnTo>
                  <a:lnTo>
                    <a:pt x="292950" y="404609"/>
                  </a:lnTo>
                  <a:lnTo>
                    <a:pt x="488988" y="603034"/>
                  </a:lnTo>
                  <a:lnTo>
                    <a:pt x="0" y="2106218"/>
                  </a:lnTo>
                  <a:lnTo>
                    <a:pt x="81851" y="2132838"/>
                  </a:lnTo>
                  <a:lnTo>
                    <a:pt x="570915" y="629437"/>
                  </a:lnTo>
                  <a:lnTo>
                    <a:pt x="848093" y="556945"/>
                  </a:lnTo>
                  <a:lnTo>
                    <a:pt x="851331" y="545160"/>
                  </a:lnTo>
                  <a:lnTo>
                    <a:pt x="936053" y="23643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3561" y="6868712"/>
              <a:ext cx="211865" cy="21186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43335" y="5089684"/>
              <a:ext cx="1056640" cy="52069"/>
            </a:xfrm>
            <a:custGeom>
              <a:avLst/>
              <a:gdLst/>
              <a:ahLst/>
              <a:cxnLst/>
              <a:rect l="l" t="t" r="r" b="b"/>
              <a:pathLst>
                <a:path w="1056639" h="52070">
                  <a:moveTo>
                    <a:pt x="1056045" y="51640"/>
                  </a:moveTo>
                  <a:lnTo>
                    <a:pt x="0" y="51640"/>
                  </a:lnTo>
                  <a:lnTo>
                    <a:pt x="0" y="0"/>
                  </a:lnTo>
                  <a:lnTo>
                    <a:pt x="1056045" y="0"/>
                  </a:lnTo>
                  <a:lnTo>
                    <a:pt x="1056045" y="5164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2421" y="5051728"/>
              <a:ext cx="127551" cy="12755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00539" y="3911078"/>
              <a:ext cx="52069" cy="969644"/>
            </a:xfrm>
            <a:custGeom>
              <a:avLst/>
              <a:gdLst/>
              <a:ahLst/>
              <a:cxnLst/>
              <a:rect l="l" t="t" r="r" b="b"/>
              <a:pathLst>
                <a:path w="52069" h="969645">
                  <a:moveTo>
                    <a:pt x="51640" y="969376"/>
                  </a:moveTo>
                  <a:lnTo>
                    <a:pt x="0" y="969376"/>
                  </a:lnTo>
                  <a:lnTo>
                    <a:pt x="0" y="0"/>
                  </a:lnTo>
                  <a:lnTo>
                    <a:pt x="51640" y="0"/>
                  </a:lnTo>
                  <a:lnTo>
                    <a:pt x="51640" y="96937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2584" y="3850486"/>
              <a:ext cx="127551" cy="12755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0" y="5966894"/>
            <a:ext cx="566420" cy="1232535"/>
            <a:chOff x="0" y="5966894"/>
            <a:chExt cx="566420" cy="1232535"/>
          </a:xfrm>
        </p:grpSpPr>
        <p:sp>
          <p:nvSpPr>
            <p:cNvPr id="12" name="object 12"/>
            <p:cNvSpPr/>
            <p:nvPr/>
          </p:nvSpPr>
          <p:spPr>
            <a:xfrm>
              <a:off x="0" y="5966894"/>
              <a:ext cx="501015" cy="1148715"/>
            </a:xfrm>
            <a:custGeom>
              <a:avLst/>
              <a:gdLst/>
              <a:ahLst/>
              <a:cxnLst/>
              <a:rect l="l" t="t" r="r" b="b"/>
              <a:pathLst>
                <a:path w="501015" h="1148715">
                  <a:moveTo>
                    <a:pt x="500957" y="1113121"/>
                  </a:moveTo>
                  <a:lnTo>
                    <a:pt x="422471" y="1148443"/>
                  </a:lnTo>
                  <a:lnTo>
                    <a:pt x="0" y="209715"/>
                  </a:lnTo>
                  <a:lnTo>
                    <a:pt x="0" y="0"/>
                  </a:lnTo>
                  <a:lnTo>
                    <a:pt x="500957" y="1113121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299" y="6986201"/>
              <a:ext cx="212626" cy="21262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3175650" y="5827138"/>
            <a:ext cx="277495" cy="779780"/>
            <a:chOff x="3175650" y="5827138"/>
            <a:chExt cx="277495" cy="779780"/>
          </a:xfrm>
        </p:grpSpPr>
        <p:sp>
          <p:nvSpPr>
            <p:cNvPr id="15" name="object 15"/>
            <p:cNvSpPr/>
            <p:nvPr/>
          </p:nvSpPr>
          <p:spPr>
            <a:xfrm>
              <a:off x="3175650" y="5880574"/>
              <a:ext cx="240029" cy="726440"/>
            </a:xfrm>
            <a:custGeom>
              <a:avLst/>
              <a:gdLst/>
              <a:ahLst/>
              <a:cxnLst/>
              <a:rect l="l" t="t" r="r" b="b"/>
              <a:pathLst>
                <a:path w="240029" h="726440">
                  <a:moveTo>
                    <a:pt x="239564" y="13278"/>
                  </a:moveTo>
                  <a:lnTo>
                    <a:pt x="49904" y="726074"/>
                  </a:lnTo>
                  <a:lnTo>
                    <a:pt x="0" y="712796"/>
                  </a:lnTo>
                  <a:lnTo>
                    <a:pt x="189660" y="0"/>
                  </a:lnTo>
                  <a:lnTo>
                    <a:pt x="239564" y="13278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6157" y="5827138"/>
              <a:ext cx="126373" cy="126373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78266" y="9653320"/>
            <a:ext cx="212725" cy="633730"/>
            <a:chOff x="678266" y="9653320"/>
            <a:chExt cx="212725" cy="633730"/>
          </a:xfrm>
        </p:grpSpPr>
        <p:sp>
          <p:nvSpPr>
            <p:cNvPr id="18" name="object 18"/>
            <p:cNvSpPr/>
            <p:nvPr/>
          </p:nvSpPr>
          <p:spPr>
            <a:xfrm>
              <a:off x="741439" y="9754276"/>
              <a:ext cx="86360" cy="532765"/>
            </a:xfrm>
            <a:custGeom>
              <a:avLst/>
              <a:gdLst/>
              <a:ahLst/>
              <a:cxnLst/>
              <a:rect l="l" t="t" r="r" b="b"/>
              <a:pathLst>
                <a:path w="86359" h="532765">
                  <a:moveTo>
                    <a:pt x="0" y="0"/>
                  </a:moveTo>
                  <a:lnTo>
                    <a:pt x="86067" y="0"/>
                  </a:lnTo>
                  <a:lnTo>
                    <a:pt x="86067" y="532723"/>
                  </a:lnTo>
                  <a:lnTo>
                    <a:pt x="0" y="532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266" y="9653320"/>
              <a:ext cx="212586" cy="21258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530309" y="6976794"/>
            <a:ext cx="487045" cy="212725"/>
            <a:chOff x="3530309" y="6976794"/>
            <a:chExt cx="487045" cy="212725"/>
          </a:xfrm>
        </p:grpSpPr>
        <p:sp>
          <p:nvSpPr>
            <p:cNvPr id="21" name="object 21"/>
            <p:cNvSpPr/>
            <p:nvPr/>
          </p:nvSpPr>
          <p:spPr>
            <a:xfrm>
              <a:off x="3530309" y="6976794"/>
              <a:ext cx="433705" cy="175260"/>
            </a:xfrm>
            <a:custGeom>
              <a:avLst/>
              <a:gdLst/>
              <a:ahLst/>
              <a:cxnLst/>
              <a:rect l="l" t="t" r="r" b="b"/>
              <a:pathLst>
                <a:path w="433704" h="175259">
                  <a:moveTo>
                    <a:pt x="433426" y="125274"/>
                  </a:moveTo>
                  <a:lnTo>
                    <a:pt x="418621" y="174746"/>
                  </a:lnTo>
                  <a:lnTo>
                    <a:pt x="0" y="49472"/>
                  </a:lnTo>
                  <a:lnTo>
                    <a:pt x="14804" y="0"/>
                  </a:lnTo>
                  <a:lnTo>
                    <a:pt x="433426" y="125274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9910" y="7062462"/>
              <a:ext cx="126880" cy="12689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030449" y="9334332"/>
            <a:ext cx="803275" cy="953135"/>
            <a:chOff x="2030449" y="9334332"/>
            <a:chExt cx="803275" cy="953135"/>
          </a:xfrm>
        </p:grpSpPr>
        <p:sp>
          <p:nvSpPr>
            <p:cNvPr id="24" name="object 24"/>
            <p:cNvSpPr/>
            <p:nvPr/>
          </p:nvSpPr>
          <p:spPr>
            <a:xfrm>
              <a:off x="2098287" y="9408777"/>
              <a:ext cx="735330" cy="878840"/>
            </a:xfrm>
            <a:custGeom>
              <a:avLst/>
              <a:gdLst/>
              <a:ahLst/>
              <a:cxnLst/>
              <a:rect l="l" t="t" r="r" b="b"/>
              <a:pathLst>
                <a:path w="735330" h="878840">
                  <a:moveTo>
                    <a:pt x="735162" y="878223"/>
                  </a:moveTo>
                  <a:lnTo>
                    <a:pt x="627109" y="878223"/>
                  </a:lnTo>
                  <a:lnTo>
                    <a:pt x="0" y="52036"/>
                  </a:lnTo>
                  <a:lnTo>
                    <a:pt x="68555" y="0"/>
                  </a:lnTo>
                  <a:lnTo>
                    <a:pt x="735162" y="878223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0449" y="9334332"/>
              <a:ext cx="210563" cy="210563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2340227" y="7847862"/>
            <a:ext cx="1844039" cy="1689100"/>
            <a:chOff x="2340227" y="7847862"/>
            <a:chExt cx="1844039" cy="1689100"/>
          </a:xfrm>
        </p:grpSpPr>
        <p:sp>
          <p:nvSpPr>
            <p:cNvPr id="27" name="object 27"/>
            <p:cNvSpPr/>
            <p:nvPr/>
          </p:nvSpPr>
          <p:spPr>
            <a:xfrm>
              <a:off x="2437206" y="8179243"/>
              <a:ext cx="1520190" cy="599440"/>
            </a:xfrm>
            <a:custGeom>
              <a:avLst/>
              <a:gdLst/>
              <a:ahLst/>
              <a:cxnLst/>
              <a:rect l="l" t="t" r="r" b="b"/>
              <a:pathLst>
                <a:path w="1520189" h="599440">
                  <a:moveTo>
                    <a:pt x="1519872" y="324739"/>
                  </a:moveTo>
                  <a:lnTo>
                    <a:pt x="1420812" y="118491"/>
                  </a:lnTo>
                  <a:lnTo>
                    <a:pt x="1420812" y="317169"/>
                  </a:lnTo>
                  <a:lnTo>
                    <a:pt x="1289392" y="509524"/>
                  </a:lnTo>
                  <a:lnTo>
                    <a:pt x="1057097" y="491883"/>
                  </a:lnTo>
                  <a:lnTo>
                    <a:pt x="956221" y="281876"/>
                  </a:lnTo>
                  <a:lnTo>
                    <a:pt x="1087640" y="89509"/>
                  </a:lnTo>
                  <a:lnTo>
                    <a:pt x="1319936" y="107162"/>
                  </a:lnTo>
                  <a:lnTo>
                    <a:pt x="1420812" y="317169"/>
                  </a:lnTo>
                  <a:lnTo>
                    <a:pt x="1420812" y="118491"/>
                  </a:lnTo>
                  <a:lnTo>
                    <a:pt x="1406893" y="89509"/>
                  </a:lnTo>
                  <a:lnTo>
                    <a:pt x="1375968" y="25133"/>
                  </a:lnTo>
                  <a:lnTo>
                    <a:pt x="1044613" y="0"/>
                  </a:lnTo>
                  <a:lnTo>
                    <a:pt x="882535" y="237236"/>
                  </a:lnTo>
                  <a:lnTo>
                    <a:pt x="0" y="305447"/>
                  </a:lnTo>
                  <a:lnTo>
                    <a:pt x="6629" y="391261"/>
                  </a:lnTo>
                  <a:lnTo>
                    <a:pt x="880833" y="323697"/>
                  </a:lnTo>
                  <a:lnTo>
                    <a:pt x="1001064" y="573989"/>
                  </a:lnTo>
                  <a:lnTo>
                    <a:pt x="1332420" y="599122"/>
                  </a:lnTo>
                  <a:lnTo>
                    <a:pt x="1393634" y="509524"/>
                  </a:lnTo>
                  <a:lnTo>
                    <a:pt x="1519872" y="324739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0227" y="8420748"/>
              <a:ext cx="211983" cy="21198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789733" y="7890712"/>
              <a:ext cx="351155" cy="340360"/>
            </a:xfrm>
            <a:custGeom>
              <a:avLst/>
              <a:gdLst/>
              <a:ahLst/>
              <a:cxnLst/>
              <a:rect l="l" t="t" r="r" b="b"/>
              <a:pathLst>
                <a:path w="351154" h="340359">
                  <a:moveTo>
                    <a:pt x="350940" y="37247"/>
                  </a:moveTo>
                  <a:lnTo>
                    <a:pt x="35768" y="339908"/>
                  </a:lnTo>
                  <a:lnTo>
                    <a:pt x="0" y="302661"/>
                  </a:lnTo>
                  <a:lnTo>
                    <a:pt x="315171" y="0"/>
                  </a:lnTo>
                  <a:lnTo>
                    <a:pt x="350940" y="37247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6733" y="7847862"/>
              <a:ext cx="127508" cy="12750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37774" y="8743516"/>
              <a:ext cx="159385" cy="737235"/>
            </a:xfrm>
            <a:custGeom>
              <a:avLst/>
              <a:gdLst/>
              <a:ahLst/>
              <a:cxnLst/>
              <a:rect l="l" t="t" r="r" b="b"/>
              <a:pathLst>
                <a:path w="159385" h="737234">
                  <a:moveTo>
                    <a:pt x="158962" y="729665"/>
                  </a:moveTo>
                  <a:lnTo>
                    <a:pt x="107877" y="737218"/>
                  </a:lnTo>
                  <a:lnTo>
                    <a:pt x="0" y="7552"/>
                  </a:lnTo>
                  <a:lnTo>
                    <a:pt x="51085" y="0"/>
                  </a:lnTo>
                  <a:lnTo>
                    <a:pt x="158962" y="72966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7675" y="9410523"/>
              <a:ext cx="126260" cy="12626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383868" y="4415884"/>
            <a:ext cx="553085" cy="553085"/>
            <a:chOff x="1383868" y="4415884"/>
            <a:chExt cx="553085" cy="553085"/>
          </a:xfrm>
        </p:grpSpPr>
        <p:sp>
          <p:nvSpPr>
            <p:cNvPr id="34" name="object 34"/>
            <p:cNvSpPr/>
            <p:nvPr/>
          </p:nvSpPr>
          <p:spPr>
            <a:xfrm>
              <a:off x="1427140" y="4459116"/>
              <a:ext cx="509905" cy="509905"/>
            </a:xfrm>
            <a:custGeom>
              <a:avLst/>
              <a:gdLst/>
              <a:ahLst/>
              <a:cxnLst/>
              <a:rect l="l" t="t" r="r" b="b"/>
              <a:pathLst>
                <a:path w="509905" h="509904">
                  <a:moveTo>
                    <a:pt x="509814" y="473298"/>
                  </a:moveTo>
                  <a:lnTo>
                    <a:pt x="473298" y="509814"/>
                  </a:lnTo>
                  <a:lnTo>
                    <a:pt x="0" y="36515"/>
                  </a:lnTo>
                  <a:lnTo>
                    <a:pt x="36515" y="0"/>
                  </a:lnTo>
                  <a:lnTo>
                    <a:pt x="509814" y="473298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3868" y="4415884"/>
              <a:ext cx="127509" cy="127508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2203239" y="7007555"/>
            <a:ext cx="852805" cy="730885"/>
            <a:chOff x="2203239" y="7007555"/>
            <a:chExt cx="852805" cy="730885"/>
          </a:xfrm>
        </p:grpSpPr>
        <p:sp>
          <p:nvSpPr>
            <p:cNvPr id="37" name="object 37"/>
            <p:cNvSpPr/>
            <p:nvPr/>
          </p:nvSpPr>
          <p:spPr>
            <a:xfrm>
              <a:off x="2277545" y="7007555"/>
              <a:ext cx="778510" cy="661670"/>
            </a:xfrm>
            <a:custGeom>
              <a:avLst/>
              <a:gdLst/>
              <a:ahLst/>
              <a:cxnLst/>
              <a:rect l="l" t="t" r="r" b="b"/>
              <a:pathLst>
                <a:path w="778510" h="661670">
                  <a:moveTo>
                    <a:pt x="778175" y="66488"/>
                  </a:moveTo>
                  <a:lnTo>
                    <a:pt x="54652" y="661219"/>
                  </a:lnTo>
                  <a:lnTo>
                    <a:pt x="0" y="594731"/>
                  </a:lnTo>
                  <a:lnTo>
                    <a:pt x="723523" y="0"/>
                  </a:lnTo>
                  <a:lnTo>
                    <a:pt x="778175" y="66488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03239" y="7526746"/>
              <a:ext cx="211543" cy="211510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15897051" y="3318666"/>
            <a:ext cx="2391410" cy="2987040"/>
          </a:xfrm>
          <a:custGeom>
            <a:avLst/>
            <a:gdLst/>
            <a:ahLst/>
            <a:cxnLst/>
            <a:rect l="l" t="t" r="r" b="b"/>
            <a:pathLst>
              <a:path w="2391409" h="2987040">
                <a:moveTo>
                  <a:pt x="1116809" y="2986450"/>
                </a:moveTo>
                <a:lnTo>
                  <a:pt x="0" y="1948650"/>
                </a:lnTo>
                <a:lnTo>
                  <a:pt x="337900" y="455640"/>
                </a:lnTo>
                <a:lnTo>
                  <a:pt x="1792782" y="0"/>
                </a:lnTo>
                <a:lnTo>
                  <a:pt x="1897359" y="97170"/>
                </a:lnTo>
                <a:lnTo>
                  <a:pt x="1770835" y="97170"/>
                </a:lnTo>
                <a:lnTo>
                  <a:pt x="410971" y="523031"/>
                </a:lnTo>
                <a:lnTo>
                  <a:pt x="94932" y="1919388"/>
                </a:lnTo>
                <a:lnTo>
                  <a:pt x="1138843" y="2889367"/>
                </a:lnTo>
                <a:lnTo>
                  <a:pt x="1426528" y="2889367"/>
                </a:lnTo>
                <a:lnTo>
                  <a:pt x="1116810" y="2986364"/>
                </a:lnTo>
                <a:close/>
              </a:path>
              <a:path w="2391409" h="2987040">
                <a:moveTo>
                  <a:pt x="2390948" y="673366"/>
                </a:moveTo>
                <a:lnTo>
                  <a:pt x="1770835" y="97170"/>
                </a:lnTo>
                <a:lnTo>
                  <a:pt x="1897359" y="97170"/>
                </a:lnTo>
                <a:lnTo>
                  <a:pt x="2390948" y="555802"/>
                </a:lnTo>
                <a:lnTo>
                  <a:pt x="2390948" y="673366"/>
                </a:lnTo>
                <a:close/>
              </a:path>
              <a:path w="2391409" h="2987040">
                <a:moveTo>
                  <a:pt x="1426528" y="2889367"/>
                </a:moveTo>
                <a:lnTo>
                  <a:pt x="1138843" y="2889367"/>
                </a:lnTo>
                <a:lnTo>
                  <a:pt x="2390948" y="2497252"/>
                </a:lnTo>
                <a:lnTo>
                  <a:pt x="2390948" y="2587329"/>
                </a:lnTo>
                <a:lnTo>
                  <a:pt x="1426528" y="2889367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110874" y="1411937"/>
            <a:ext cx="177165" cy="523240"/>
          </a:xfrm>
          <a:custGeom>
            <a:avLst/>
            <a:gdLst/>
            <a:ahLst/>
            <a:cxnLst/>
            <a:rect l="l" t="t" r="r" b="b"/>
            <a:pathLst>
              <a:path w="177165" h="523239">
                <a:moveTo>
                  <a:pt x="177124" y="523110"/>
                </a:moveTo>
                <a:lnTo>
                  <a:pt x="0" y="343832"/>
                </a:lnTo>
                <a:lnTo>
                  <a:pt x="87960" y="23317"/>
                </a:lnTo>
                <a:lnTo>
                  <a:pt x="177124" y="0"/>
                </a:lnTo>
                <a:lnTo>
                  <a:pt x="177124" y="88999"/>
                </a:lnTo>
                <a:lnTo>
                  <a:pt x="157761" y="94064"/>
                </a:lnTo>
                <a:lnTo>
                  <a:pt x="96136" y="318700"/>
                </a:lnTo>
                <a:lnTo>
                  <a:pt x="177124" y="400667"/>
                </a:lnTo>
                <a:lnTo>
                  <a:pt x="177124" y="52311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17754400" y="2012337"/>
            <a:ext cx="534035" cy="1559560"/>
            <a:chOff x="17754400" y="2012337"/>
            <a:chExt cx="534035" cy="1559560"/>
          </a:xfrm>
        </p:grpSpPr>
        <p:sp>
          <p:nvSpPr>
            <p:cNvPr id="42" name="object 42"/>
            <p:cNvSpPr/>
            <p:nvPr/>
          </p:nvSpPr>
          <p:spPr>
            <a:xfrm>
              <a:off x="17817919" y="2012337"/>
              <a:ext cx="470534" cy="1471930"/>
            </a:xfrm>
            <a:custGeom>
              <a:avLst/>
              <a:gdLst/>
              <a:ahLst/>
              <a:cxnLst/>
              <a:rect l="l" t="t" r="r" b="b"/>
              <a:pathLst>
                <a:path w="470534" h="1471929">
                  <a:moveTo>
                    <a:pt x="470079" y="278220"/>
                  </a:moveTo>
                  <a:lnTo>
                    <a:pt x="81845" y="1471663"/>
                  </a:lnTo>
                  <a:lnTo>
                    <a:pt x="0" y="1445038"/>
                  </a:lnTo>
                  <a:lnTo>
                    <a:pt x="470079" y="0"/>
                  </a:lnTo>
                  <a:lnTo>
                    <a:pt x="470079" y="27822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754400" y="3359478"/>
              <a:ext cx="211865" cy="21186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14008475" y="513675"/>
            <a:ext cx="2848610" cy="3335654"/>
            <a:chOff x="14008475" y="513675"/>
            <a:chExt cx="2848610" cy="3335654"/>
          </a:xfrm>
        </p:grpSpPr>
        <p:sp>
          <p:nvSpPr>
            <p:cNvPr id="45" name="object 45"/>
            <p:cNvSpPr/>
            <p:nvPr/>
          </p:nvSpPr>
          <p:spPr>
            <a:xfrm>
              <a:off x="15524455" y="1244535"/>
              <a:ext cx="1267460" cy="2362200"/>
            </a:xfrm>
            <a:custGeom>
              <a:avLst/>
              <a:gdLst/>
              <a:ahLst/>
              <a:cxnLst/>
              <a:rect l="l" t="t" r="r" b="b"/>
              <a:pathLst>
                <a:path w="1267459" h="2362200">
                  <a:moveTo>
                    <a:pt x="1267333" y="2326246"/>
                  </a:moveTo>
                  <a:lnTo>
                    <a:pt x="481177" y="579437"/>
                  </a:lnTo>
                  <a:lnTo>
                    <a:pt x="523417" y="526732"/>
                  </a:lnTo>
                  <a:lnTo>
                    <a:pt x="657047" y="360019"/>
                  </a:lnTo>
                  <a:lnTo>
                    <a:pt x="558749" y="107772"/>
                  </a:lnTo>
                  <a:lnTo>
                    <a:pt x="558749" y="344957"/>
                  </a:lnTo>
                  <a:lnTo>
                    <a:pt x="413042" y="526732"/>
                  </a:lnTo>
                  <a:lnTo>
                    <a:pt x="182816" y="491439"/>
                  </a:lnTo>
                  <a:lnTo>
                    <a:pt x="98209" y="274383"/>
                  </a:lnTo>
                  <a:lnTo>
                    <a:pt x="243916" y="92608"/>
                  </a:lnTo>
                  <a:lnTo>
                    <a:pt x="474154" y="127901"/>
                  </a:lnTo>
                  <a:lnTo>
                    <a:pt x="558749" y="344957"/>
                  </a:lnTo>
                  <a:lnTo>
                    <a:pt x="558749" y="107772"/>
                  </a:lnTo>
                  <a:lnTo>
                    <a:pt x="552843" y="92608"/>
                  </a:lnTo>
                  <a:lnTo>
                    <a:pt x="536371" y="50342"/>
                  </a:lnTo>
                  <a:lnTo>
                    <a:pt x="207860" y="0"/>
                  </a:lnTo>
                  <a:lnTo>
                    <a:pt x="0" y="259321"/>
                  </a:lnTo>
                  <a:lnTo>
                    <a:pt x="120675" y="568985"/>
                  </a:lnTo>
                  <a:lnTo>
                    <a:pt x="401459" y="612038"/>
                  </a:lnTo>
                  <a:lnTo>
                    <a:pt x="1188847" y="2361577"/>
                  </a:lnTo>
                  <a:lnTo>
                    <a:pt x="1267333" y="232624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44138" y="3476967"/>
              <a:ext cx="212626" cy="21262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5477548" y="565805"/>
              <a:ext cx="289560" cy="714375"/>
            </a:xfrm>
            <a:custGeom>
              <a:avLst/>
              <a:gdLst/>
              <a:ahLst/>
              <a:cxnLst/>
              <a:rect l="l" t="t" r="r" b="b"/>
              <a:pathLst>
                <a:path w="289559" h="714375">
                  <a:moveTo>
                    <a:pt x="288965" y="697411"/>
                  </a:moveTo>
                  <a:lnTo>
                    <a:pt x="240138" y="714224"/>
                  </a:lnTo>
                  <a:lnTo>
                    <a:pt x="0" y="16812"/>
                  </a:lnTo>
                  <a:lnTo>
                    <a:pt x="48826" y="0"/>
                  </a:lnTo>
                  <a:lnTo>
                    <a:pt x="288965" y="697411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39374" y="513675"/>
              <a:ext cx="127320" cy="12732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5046090" y="1772246"/>
              <a:ext cx="637540" cy="460375"/>
            </a:xfrm>
            <a:custGeom>
              <a:avLst/>
              <a:gdLst/>
              <a:ahLst/>
              <a:cxnLst/>
              <a:rect l="l" t="t" r="r" b="b"/>
              <a:pathLst>
                <a:path w="637540" h="460375">
                  <a:moveTo>
                    <a:pt x="637318" y="42573"/>
                  </a:moveTo>
                  <a:lnTo>
                    <a:pt x="29227" y="460034"/>
                  </a:lnTo>
                  <a:lnTo>
                    <a:pt x="0" y="417461"/>
                  </a:lnTo>
                  <a:lnTo>
                    <a:pt x="608091" y="0"/>
                  </a:lnTo>
                  <a:lnTo>
                    <a:pt x="637318" y="42573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00573" y="2146601"/>
              <a:ext cx="125400" cy="1254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4779892" y="2605429"/>
              <a:ext cx="1414780" cy="1176655"/>
            </a:xfrm>
            <a:custGeom>
              <a:avLst/>
              <a:gdLst/>
              <a:ahLst/>
              <a:cxnLst/>
              <a:rect l="l" t="t" r="r" b="b"/>
              <a:pathLst>
                <a:path w="1414780" h="1176654">
                  <a:moveTo>
                    <a:pt x="1414246" y="1106881"/>
                  </a:moveTo>
                  <a:lnTo>
                    <a:pt x="577316" y="499491"/>
                  </a:lnTo>
                  <a:lnTo>
                    <a:pt x="564629" y="516978"/>
                  </a:lnTo>
                  <a:lnTo>
                    <a:pt x="646188" y="240906"/>
                  </a:lnTo>
                  <a:lnTo>
                    <a:pt x="549630" y="139306"/>
                  </a:lnTo>
                  <a:lnTo>
                    <a:pt x="549630" y="264147"/>
                  </a:lnTo>
                  <a:lnTo>
                    <a:pt x="483616" y="487578"/>
                  </a:lnTo>
                  <a:lnTo>
                    <a:pt x="257086" y="542048"/>
                  </a:lnTo>
                  <a:lnTo>
                    <a:pt x="96647" y="373189"/>
                  </a:lnTo>
                  <a:lnTo>
                    <a:pt x="162661" y="149758"/>
                  </a:lnTo>
                  <a:lnTo>
                    <a:pt x="389191" y="95275"/>
                  </a:lnTo>
                  <a:lnTo>
                    <a:pt x="549630" y="264147"/>
                  </a:lnTo>
                  <a:lnTo>
                    <a:pt x="549630" y="139306"/>
                  </a:lnTo>
                  <a:lnTo>
                    <a:pt x="507796" y="95275"/>
                  </a:lnTo>
                  <a:lnTo>
                    <a:pt x="417258" y="0"/>
                  </a:lnTo>
                  <a:lnTo>
                    <a:pt x="94157" y="77812"/>
                  </a:lnTo>
                  <a:lnTo>
                    <a:pt x="0" y="396519"/>
                  </a:lnTo>
                  <a:lnTo>
                    <a:pt x="228942" y="637413"/>
                  </a:lnTo>
                  <a:lnTo>
                    <a:pt x="529805" y="564972"/>
                  </a:lnTo>
                  <a:lnTo>
                    <a:pt x="526770" y="569150"/>
                  </a:lnTo>
                  <a:lnTo>
                    <a:pt x="1363687" y="1176540"/>
                  </a:lnTo>
                  <a:lnTo>
                    <a:pt x="1414246" y="1106881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59578" y="3639127"/>
              <a:ext cx="209853" cy="20985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4068278" y="2968275"/>
              <a:ext cx="739140" cy="71120"/>
            </a:xfrm>
            <a:custGeom>
              <a:avLst/>
              <a:gdLst/>
              <a:ahLst/>
              <a:cxnLst/>
              <a:rect l="l" t="t" r="r" b="b"/>
              <a:pathLst>
                <a:path w="739140" h="71119">
                  <a:moveTo>
                    <a:pt x="738684" y="51623"/>
                  </a:moveTo>
                  <a:lnTo>
                    <a:pt x="1333" y="70673"/>
                  </a:lnTo>
                  <a:lnTo>
                    <a:pt x="0" y="19050"/>
                  </a:lnTo>
                  <a:lnTo>
                    <a:pt x="737351" y="0"/>
                  </a:lnTo>
                  <a:lnTo>
                    <a:pt x="738684" y="51623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08475" y="2949265"/>
              <a:ext cx="127551" cy="12755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5386723" y="2720115"/>
              <a:ext cx="369570" cy="146050"/>
            </a:xfrm>
            <a:custGeom>
              <a:avLst/>
              <a:gdLst/>
              <a:ahLst/>
              <a:cxnLst/>
              <a:rect l="l" t="t" r="r" b="b"/>
              <a:pathLst>
                <a:path w="369569" h="146050">
                  <a:moveTo>
                    <a:pt x="369077" y="49850"/>
                  </a:moveTo>
                  <a:lnTo>
                    <a:pt x="13478" y="145998"/>
                  </a:lnTo>
                  <a:lnTo>
                    <a:pt x="0" y="96147"/>
                  </a:lnTo>
                  <a:lnTo>
                    <a:pt x="355599" y="0"/>
                  </a:lnTo>
                  <a:lnTo>
                    <a:pt x="369077" y="498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682904" y="2682445"/>
              <a:ext cx="126454" cy="126454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17674707" y="906650"/>
            <a:ext cx="553085" cy="553085"/>
            <a:chOff x="17674707" y="906650"/>
            <a:chExt cx="553085" cy="553085"/>
          </a:xfrm>
        </p:grpSpPr>
        <p:sp>
          <p:nvSpPr>
            <p:cNvPr id="58" name="object 58"/>
            <p:cNvSpPr/>
            <p:nvPr/>
          </p:nvSpPr>
          <p:spPr>
            <a:xfrm>
              <a:off x="17717979" y="949882"/>
              <a:ext cx="509905" cy="509905"/>
            </a:xfrm>
            <a:custGeom>
              <a:avLst/>
              <a:gdLst/>
              <a:ahLst/>
              <a:cxnLst/>
              <a:rect l="l" t="t" r="r" b="b"/>
              <a:pathLst>
                <a:path w="509905" h="509905">
                  <a:moveTo>
                    <a:pt x="509814" y="473298"/>
                  </a:moveTo>
                  <a:lnTo>
                    <a:pt x="473298" y="509814"/>
                  </a:lnTo>
                  <a:lnTo>
                    <a:pt x="0" y="36515"/>
                  </a:lnTo>
                  <a:lnTo>
                    <a:pt x="36515" y="0"/>
                  </a:lnTo>
                  <a:lnTo>
                    <a:pt x="509814" y="473298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674707" y="906650"/>
              <a:ext cx="127509" cy="127508"/>
            </a:xfrm>
            <a:prstGeom prst="rect">
              <a:avLst/>
            </a:prstGeom>
          </p:spPr>
        </p:pic>
      </p:grp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695076" y="863197"/>
            <a:ext cx="13184505" cy="2727960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12700" marR="5080">
              <a:lnSpc>
                <a:spcPts val="9830"/>
              </a:lnSpc>
              <a:spcBef>
                <a:spcPts val="1775"/>
              </a:spcBef>
            </a:pPr>
            <a:r>
              <a:rPr sz="9550" spc="-1700" dirty="0"/>
              <a:t>1</a:t>
            </a:r>
            <a:r>
              <a:rPr sz="9550" spc="1055" dirty="0"/>
              <a:t>-</a:t>
            </a:r>
            <a:r>
              <a:rPr sz="9550" spc="-1075" dirty="0"/>
              <a:t> </a:t>
            </a:r>
            <a:r>
              <a:rPr sz="9550" spc="-1225" dirty="0"/>
              <a:t>U</a:t>
            </a:r>
            <a:r>
              <a:rPr sz="9550" spc="-1105" dirty="0"/>
              <a:t>n</a:t>
            </a:r>
            <a:r>
              <a:rPr sz="9550" spc="-844" dirty="0"/>
              <a:t>d</a:t>
            </a:r>
            <a:r>
              <a:rPr sz="9550" spc="-869" dirty="0"/>
              <a:t>e</a:t>
            </a:r>
            <a:r>
              <a:rPr sz="9550" spc="-944" dirty="0"/>
              <a:t>r</a:t>
            </a:r>
            <a:r>
              <a:rPr sz="9550" spc="-969" dirty="0"/>
              <a:t>s</a:t>
            </a:r>
            <a:r>
              <a:rPr sz="9550" spc="-254" dirty="0"/>
              <a:t>t</a:t>
            </a:r>
            <a:r>
              <a:rPr sz="9550" spc="-509" dirty="0"/>
              <a:t>a</a:t>
            </a:r>
            <a:r>
              <a:rPr sz="9550" spc="-1105" dirty="0"/>
              <a:t>n</a:t>
            </a:r>
            <a:r>
              <a:rPr sz="9550" spc="-844" dirty="0"/>
              <a:t>d</a:t>
            </a:r>
            <a:r>
              <a:rPr sz="9550" spc="-455" dirty="0"/>
              <a:t>i</a:t>
            </a:r>
            <a:r>
              <a:rPr sz="9550" spc="-1105" dirty="0"/>
              <a:t>n</a:t>
            </a:r>
            <a:r>
              <a:rPr sz="9550" spc="-830" dirty="0"/>
              <a:t>g</a:t>
            </a:r>
            <a:r>
              <a:rPr sz="9550" spc="-1075" dirty="0"/>
              <a:t> </a:t>
            </a:r>
            <a:r>
              <a:rPr sz="9550" spc="-1225" dirty="0"/>
              <a:t>U</a:t>
            </a:r>
            <a:r>
              <a:rPr sz="9550" spc="-969" dirty="0"/>
              <a:t>s</a:t>
            </a:r>
            <a:r>
              <a:rPr sz="9550" spc="-869" dirty="0"/>
              <a:t>e</a:t>
            </a:r>
            <a:r>
              <a:rPr sz="9550" spc="-745" dirty="0"/>
              <a:t>r  </a:t>
            </a:r>
            <a:r>
              <a:rPr sz="9550" spc="-925" dirty="0"/>
              <a:t>Requirements:</a:t>
            </a:r>
            <a:endParaRPr sz="9550"/>
          </a:p>
        </p:txBody>
      </p:sp>
      <p:pic>
        <p:nvPicPr>
          <p:cNvPr id="61" name="object 6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346936" y="4354921"/>
            <a:ext cx="200025" cy="200024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045139" y="4362405"/>
            <a:ext cx="4241227" cy="5924594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1786971" y="4049784"/>
            <a:ext cx="14644369" cy="208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900"/>
              </a:lnSpc>
              <a:spcBef>
                <a:spcPts val="95"/>
              </a:spcBef>
            </a:pPr>
            <a:r>
              <a:rPr sz="3850" spc="-10" dirty="0">
                <a:solidFill>
                  <a:srgbClr val="004AAC"/>
                </a:solidFill>
                <a:latin typeface="Verdana"/>
                <a:cs typeface="Verdana"/>
              </a:rPr>
              <a:t>We </a:t>
            </a:r>
            <a:r>
              <a:rPr sz="3850" spc="-15" dirty="0">
                <a:solidFill>
                  <a:srgbClr val="004AAC"/>
                </a:solidFill>
                <a:latin typeface="Verdana"/>
                <a:cs typeface="Verdana"/>
              </a:rPr>
              <a:t>began </a:t>
            </a:r>
            <a:r>
              <a:rPr sz="3850" spc="-114" dirty="0">
                <a:solidFill>
                  <a:srgbClr val="004AAC"/>
                </a:solidFill>
                <a:latin typeface="Verdana"/>
                <a:cs typeface="Verdana"/>
              </a:rPr>
              <a:t>by </a:t>
            </a:r>
            <a:r>
              <a:rPr sz="3850" spc="-30" dirty="0">
                <a:solidFill>
                  <a:srgbClr val="004AAC"/>
                </a:solidFill>
                <a:latin typeface="Verdana"/>
                <a:cs typeface="Verdana"/>
              </a:rPr>
              <a:t>analyzing </a:t>
            </a:r>
            <a:r>
              <a:rPr sz="3850" spc="-10" dirty="0">
                <a:solidFill>
                  <a:srgbClr val="004AAC"/>
                </a:solidFill>
                <a:latin typeface="Verdana"/>
                <a:cs typeface="Verdana"/>
              </a:rPr>
              <a:t>common </a:t>
            </a:r>
            <a:r>
              <a:rPr sz="3850" spc="25" dirty="0">
                <a:solidFill>
                  <a:srgbClr val="004AAC"/>
                </a:solidFill>
                <a:latin typeface="Verdana"/>
                <a:cs typeface="Verdana"/>
              </a:rPr>
              <a:t>challenges </a:t>
            </a:r>
            <a:r>
              <a:rPr sz="3850" spc="60" dirty="0">
                <a:solidFill>
                  <a:srgbClr val="004AAC"/>
                </a:solidFill>
                <a:latin typeface="Verdana"/>
                <a:cs typeface="Verdana"/>
              </a:rPr>
              <a:t>faced </a:t>
            </a:r>
            <a:r>
              <a:rPr sz="3850" spc="-114" dirty="0">
                <a:solidFill>
                  <a:srgbClr val="004AAC"/>
                </a:solidFill>
                <a:latin typeface="Verdana"/>
                <a:cs typeface="Verdana"/>
              </a:rPr>
              <a:t>by </a:t>
            </a:r>
            <a:r>
              <a:rPr sz="3850" spc="90" dirty="0">
                <a:solidFill>
                  <a:srgbClr val="004AAC"/>
                </a:solidFill>
                <a:latin typeface="Verdana"/>
                <a:cs typeface="Verdana"/>
              </a:rPr>
              <a:t>non- </a:t>
            </a:r>
            <a:r>
              <a:rPr sz="3850" spc="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35" dirty="0">
                <a:solidFill>
                  <a:srgbClr val="004AAC"/>
                </a:solidFill>
                <a:latin typeface="Verdana"/>
                <a:cs typeface="Verdana"/>
              </a:rPr>
              <a:t>technical</a:t>
            </a:r>
            <a:r>
              <a:rPr sz="3850" spc="-1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130" dirty="0">
                <a:solidFill>
                  <a:srgbClr val="004AAC"/>
                </a:solidFill>
                <a:latin typeface="Verdana"/>
                <a:cs typeface="Verdana"/>
              </a:rPr>
              <a:t>users</a:t>
            </a:r>
            <a:r>
              <a:rPr sz="3850" spc="-1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50" dirty="0">
                <a:solidFill>
                  <a:srgbClr val="004AAC"/>
                </a:solidFill>
                <a:latin typeface="Verdana"/>
                <a:cs typeface="Verdana"/>
              </a:rPr>
              <a:t>when</a:t>
            </a:r>
            <a:r>
              <a:rPr sz="3850" spc="-1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40" dirty="0">
                <a:solidFill>
                  <a:srgbClr val="004AAC"/>
                </a:solidFill>
                <a:latin typeface="Verdana"/>
                <a:cs typeface="Verdana"/>
              </a:rPr>
              <a:t>interacting</a:t>
            </a:r>
            <a:r>
              <a:rPr sz="3850" spc="-1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45" dirty="0">
                <a:solidFill>
                  <a:srgbClr val="004AAC"/>
                </a:solidFill>
                <a:latin typeface="Verdana"/>
                <a:cs typeface="Verdana"/>
              </a:rPr>
              <a:t>with</a:t>
            </a:r>
            <a:r>
              <a:rPr sz="3850" spc="-1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35" dirty="0">
                <a:solidFill>
                  <a:srgbClr val="004AAC"/>
                </a:solidFill>
                <a:latin typeface="Verdana"/>
                <a:cs typeface="Verdana"/>
              </a:rPr>
              <a:t>databases,</a:t>
            </a:r>
            <a:r>
              <a:rPr sz="3850" spc="-19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20" dirty="0">
                <a:solidFill>
                  <a:srgbClr val="004AAC"/>
                </a:solidFill>
                <a:latin typeface="Verdana"/>
                <a:cs typeface="Verdana"/>
              </a:rPr>
              <a:t>focusing</a:t>
            </a:r>
            <a:r>
              <a:rPr sz="3850" spc="-19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60" dirty="0">
                <a:solidFill>
                  <a:srgbClr val="004AAC"/>
                </a:solidFill>
                <a:latin typeface="Verdana"/>
                <a:cs typeface="Verdana"/>
              </a:rPr>
              <a:t>on </a:t>
            </a:r>
            <a:r>
              <a:rPr sz="3850" spc="-13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80" dirty="0">
                <a:solidFill>
                  <a:srgbClr val="004AAC"/>
                </a:solidFill>
                <a:latin typeface="Verdana"/>
                <a:cs typeface="Verdana"/>
              </a:rPr>
              <a:t>h</a:t>
            </a:r>
            <a:r>
              <a:rPr sz="385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3850" dirty="0">
                <a:solidFill>
                  <a:srgbClr val="004AAC"/>
                </a:solidFill>
                <a:latin typeface="Verdana"/>
                <a:cs typeface="Verdana"/>
              </a:rPr>
              <a:t>w</a:t>
            </a:r>
            <a:r>
              <a:rPr sz="38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850" spc="-40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38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100" dirty="0">
                <a:solidFill>
                  <a:srgbClr val="004AAC"/>
                </a:solidFill>
                <a:latin typeface="Verdana"/>
                <a:cs typeface="Verdana"/>
              </a:rPr>
              <a:t>si</a:t>
            </a:r>
            <a:r>
              <a:rPr sz="3850" spc="-55" dirty="0">
                <a:solidFill>
                  <a:srgbClr val="004AAC"/>
                </a:solidFill>
                <a:latin typeface="Verdana"/>
                <a:cs typeface="Verdana"/>
              </a:rPr>
              <a:t>m</a:t>
            </a:r>
            <a:r>
              <a:rPr sz="3850" spc="-5" dirty="0">
                <a:solidFill>
                  <a:srgbClr val="004AAC"/>
                </a:solidFill>
                <a:latin typeface="Verdana"/>
                <a:cs typeface="Verdana"/>
              </a:rPr>
              <a:t>p</a:t>
            </a:r>
            <a:r>
              <a:rPr sz="3850" spc="150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3850" spc="-10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850" spc="80" dirty="0">
                <a:solidFill>
                  <a:srgbClr val="004AAC"/>
                </a:solidFill>
                <a:latin typeface="Verdana"/>
                <a:cs typeface="Verdana"/>
              </a:rPr>
              <a:t>f</a:t>
            </a:r>
            <a:r>
              <a:rPr sz="3850" spc="-204" dirty="0">
                <a:solidFill>
                  <a:srgbClr val="004AAC"/>
                </a:solidFill>
                <a:latin typeface="Verdana"/>
                <a:cs typeface="Verdana"/>
              </a:rPr>
              <a:t>y</a:t>
            </a:r>
            <a:r>
              <a:rPr sz="38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15" dirty="0">
                <a:solidFill>
                  <a:srgbClr val="004AAC"/>
                </a:solidFill>
                <a:latin typeface="Verdana"/>
                <a:cs typeface="Verdana"/>
              </a:rPr>
              <a:t>d</a:t>
            </a:r>
            <a:r>
              <a:rPr sz="3850" spc="7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85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850" spc="80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8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7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850" spc="210" dirty="0">
                <a:solidFill>
                  <a:srgbClr val="004AAC"/>
                </a:solidFill>
                <a:latin typeface="Verdana"/>
                <a:cs typeface="Verdana"/>
              </a:rPr>
              <a:t>cc</a:t>
            </a:r>
            <a:r>
              <a:rPr sz="3850" spc="-50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850" spc="-100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850" spc="-95" dirty="0">
                <a:solidFill>
                  <a:srgbClr val="004AAC"/>
                </a:solidFill>
                <a:latin typeface="Verdana"/>
                <a:cs typeface="Verdana"/>
              </a:rPr>
              <a:t>s</a:t>
            </a:r>
            <a:r>
              <a:rPr sz="38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850" spc="-80" dirty="0">
                <a:solidFill>
                  <a:srgbClr val="004AAC"/>
                </a:solidFill>
                <a:latin typeface="Verdana"/>
                <a:cs typeface="Verdana"/>
              </a:rPr>
              <a:t>h</a:t>
            </a:r>
            <a:r>
              <a:rPr sz="3850" spc="-285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3850" spc="-45" dirty="0">
                <a:solidFill>
                  <a:srgbClr val="004AAC"/>
                </a:solidFill>
                <a:latin typeface="Verdana"/>
                <a:cs typeface="Verdana"/>
              </a:rPr>
              <a:t>o</a:t>
            </a:r>
            <a:r>
              <a:rPr sz="3850" spc="-120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3850" spc="-5" dirty="0">
                <a:solidFill>
                  <a:srgbClr val="004AAC"/>
                </a:solidFill>
                <a:latin typeface="Verdana"/>
                <a:cs typeface="Verdana"/>
              </a:rPr>
              <a:t>g</a:t>
            </a:r>
            <a:r>
              <a:rPr sz="3850" spc="-75" dirty="0">
                <a:solidFill>
                  <a:srgbClr val="004AAC"/>
                </a:solidFill>
                <a:latin typeface="Verdana"/>
                <a:cs typeface="Verdana"/>
              </a:rPr>
              <a:t>h</a:t>
            </a:r>
            <a:r>
              <a:rPr sz="38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80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850" spc="7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85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850" spc="-120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3850" spc="-285" dirty="0">
                <a:solidFill>
                  <a:srgbClr val="004AAC"/>
                </a:solidFill>
                <a:latin typeface="Verdana"/>
                <a:cs typeface="Verdana"/>
              </a:rPr>
              <a:t>r</a:t>
            </a:r>
            <a:r>
              <a:rPr sz="3850" spc="7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850" spc="155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38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150" dirty="0">
                <a:solidFill>
                  <a:srgbClr val="004AAC"/>
                </a:solidFill>
                <a:latin typeface="Verdana"/>
                <a:cs typeface="Verdana"/>
              </a:rPr>
              <a:t>l</a:t>
            </a:r>
            <a:r>
              <a:rPr sz="3850" spc="7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850" spc="-80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850" spc="-5" dirty="0">
                <a:solidFill>
                  <a:srgbClr val="004AAC"/>
                </a:solidFill>
                <a:latin typeface="Verdana"/>
                <a:cs typeface="Verdana"/>
              </a:rPr>
              <a:t>g</a:t>
            </a:r>
            <a:r>
              <a:rPr sz="3850" spc="-120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3850" spc="7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3850" spc="-5" dirty="0">
                <a:solidFill>
                  <a:srgbClr val="004AAC"/>
                </a:solidFill>
                <a:latin typeface="Verdana"/>
                <a:cs typeface="Verdana"/>
              </a:rPr>
              <a:t>g</a:t>
            </a:r>
            <a:r>
              <a:rPr sz="3850" spc="-45" dirty="0">
                <a:solidFill>
                  <a:srgbClr val="004AAC"/>
                </a:solidFill>
                <a:latin typeface="Verdana"/>
                <a:cs typeface="Verdana"/>
              </a:rPr>
              <a:t>e</a:t>
            </a:r>
            <a:r>
              <a:rPr sz="3850" spc="-47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3850" spc="-100" dirty="0">
                <a:solidFill>
                  <a:srgbClr val="004AAC"/>
                </a:solidFill>
                <a:latin typeface="Verdana"/>
                <a:cs typeface="Verdana"/>
              </a:rPr>
              <a:t>i</a:t>
            </a:r>
            <a:r>
              <a:rPr sz="3850" spc="-80" dirty="0">
                <a:solidFill>
                  <a:srgbClr val="004AAC"/>
                </a:solidFill>
                <a:latin typeface="Verdana"/>
                <a:cs typeface="Verdana"/>
              </a:rPr>
              <a:t>n</a:t>
            </a:r>
            <a:r>
              <a:rPr sz="3850" spc="-5" dirty="0">
                <a:solidFill>
                  <a:srgbClr val="004AAC"/>
                </a:solidFill>
                <a:latin typeface="Verdana"/>
                <a:cs typeface="Verdana"/>
              </a:rPr>
              <a:t>p</a:t>
            </a:r>
            <a:r>
              <a:rPr sz="3850" spc="-120" dirty="0">
                <a:solidFill>
                  <a:srgbClr val="004AAC"/>
                </a:solidFill>
                <a:latin typeface="Verdana"/>
                <a:cs typeface="Verdana"/>
              </a:rPr>
              <a:t>u</a:t>
            </a:r>
            <a:r>
              <a:rPr sz="3850" spc="-5" dirty="0">
                <a:solidFill>
                  <a:srgbClr val="004AAC"/>
                </a:solidFill>
                <a:latin typeface="Verdana"/>
                <a:cs typeface="Verdana"/>
              </a:rPr>
              <a:t>t</a:t>
            </a:r>
            <a:r>
              <a:rPr sz="3850" spc="-350" dirty="0">
                <a:solidFill>
                  <a:srgbClr val="004AAC"/>
                </a:solidFill>
                <a:latin typeface="Verdana"/>
                <a:cs typeface="Verdana"/>
              </a:rPr>
              <a:t>.</a:t>
            </a:r>
            <a:endParaRPr sz="3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169" y="8779205"/>
            <a:ext cx="2628265" cy="273685"/>
          </a:xfrm>
          <a:custGeom>
            <a:avLst/>
            <a:gdLst/>
            <a:ahLst/>
            <a:cxnLst/>
            <a:rect l="l" t="t" r="r" b="b"/>
            <a:pathLst>
              <a:path w="2628265" h="273684">
                <a:moveTo>
                  <a:pt x="2627909" y="136740"/>
                </a:moveTo>
                <a:lnTo>
                  <a:pt x="2620937" y="93535"/>
                </a:lnTo>
                <a:lnTo>
                  <a:pt x="2601518" y="56007"/>
                </a:lnTo>
                <a:lnTo>
                  <a:pt x="2571915" y="26403"/>
                </a:lnTo>
                <a:lnTo>
                  <a:pt x="2534374" y="6985"/>
                </a:lnTo>
                <a:lnTo>
                  <a:pt x="2491181" y="0"/>
                </a:lnTo>
                <a:lnTo>
                  <a:pt x="2447975" y="6985"/>
                </a:lnTo>
                <a:lnTo>
                  <a:pt x="2410434" y="26403"/>
                </a:lnTo>
                <a:lnTo>
                  <a:pt x="2380831" y="56007"/>
                </a:lnTo>
                <a:lnTo>
                  <a:pt x="2361412" y="93535"/>
                </a:lnTo>
                <a:lnTo>
                  <a:pt x="2359761" y="103695"/>
                </a:lnTo>
                <a:lnTo>
                  <a:pt x="0" y="103695"/>
                </a:lnTo>
                <a:lnTo>
                  <a:pt x="34264" y="169799"/>
                </a:lnTo>
                <a:lnTo>
                  <a:pt x="2359774" y="169799"/>
                </a:lnTo>
                <a:lnTo>
                  <a:pt x="2361412" y="179946"/>
                </a:lnTo>
                <a:lnTo>
                  <a:pt x="2380831" y="217487"/>
                </a:lnTo>
                <a:lnTo>
                  <a:pt x="2410434" y="247091"/>
                </a:lnTo>
                <a:lnTo>
                  <a:pt x="2447975" y="266509"/>
                </a:lnTo>
                <a:lnTo>
                  <a:pt x="2491181" y="273481"/>
                </a:lnTo>
                <a:lnTo>
                  <a:pt x="2534374" y="266509"/>
                </a:lnTo>
                <a:lnTo>
                  <a:pt x="2571915" y="247091"/>
                </a:lnTo>
                <a:lnTo>
                  <a:pt x="2601518" y="217487"/>
                </a:lnTo>
                <a:lnTo>
                  <a:pt x="2620937" y="179946"/>
                </a:lnTo>
                <a:lnTo>
                  <a:pt x="2627909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6347" y="9450234"/>
            <a:ext cx="2610485" cy="273685"/>
          </a:xfrm>
          <a:custGeom>
            <a:avLst/>
            <a:gdLst/>
            <a:ahLst/>
            <a:cxnLst/>
            <a:rect l="l" t="t" r="r" b="b"/>
            <a:pathLst>
              <a:path w="2610485" h="273684">
                <a:moveTo>
                  <a:pt x="2610066" y="136740"/>
                </a:moveTo>
                <a:lnTo>
                  <a:pt x="2603093" y="93535"/>
                </a:lnTo>
                <a:lnTo>
                  <a:pt x="2583675" y="56007"/>
                </a:lnTo>
                <a:lnTo>
                  <a:pt x="2554059" y="26403"/>
                </a:lnTo>
                <a:lnTo>
                  <a:pt x="2516530" y="6972"/>
                </a:lnTo>
                <a:lnTo>
                  <a:pt x="2473325" y="0"/>
                </a:lnTo>
                <a:lnTo>
                  <a:pt x="2430119" y="6972"/>
                </a:lnTo>
                <a:lnTo>
                  <a:pt x="2392591" y="26403"/>
                </a:lnTo>
                <a:lnTo>
                  <a:pt x="2362974" y="56007"/>
                </a:lnTo>
                <a:lnTo>
                  <a:pt x="2343556" y="93535"/>
                </a:lnTo>
                <a:lnTo>
                  <a:pt x="2341918" y="103682"/>
                </a:lnTo>
                <a:lnTo>
                  <a:pt x="42316" y="103682"/>
                </a:lnTo>
                <a:lnTo>
                  <a:pt x="0" y="169799"/>
                </a:lnTo>
                <a:lnTo>
                  <a:pt x="2341918" y="169799"/>
                </a:lnTo>
                <a:lnTo>
                  <a:pt x="2343556" y="179946"/>
                </a:lnTo>
                <a:lnTo>
                  <a:pt x="2362974" y="217474"/>
                </a:lnTo>
                <a:lnTo>
                  <a:pt x="2392591" y="247091"/>
                </a:lnTo>
                <a:lnTo>
                  <a:pt x="2430119" y="266509"/>
                </a:lnTo>
                <a:lnTo>
                  <a:pt x="2473325" y="273481"/>
                </a:lnTo>
                <a:lnTo>
                  <a:pt x="2516530" y="266509"/>
                </a:lnTo>
                <a:lnTo>
                  <a:pt x="2554059" y="247091"/>
                </a:lnTo>
                <a:lnTo>
                  <a:pt x="2583675" y="217474"/>
                </a:lnTo>
                <a:lnTo>
                  <a:pt x="2603093" y="179946"/>
                </a:lnTo>
                <a:lnTo>
                  <a:pt x="2610066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4462" y="9196260"/>
            <a:ext cx="2636520" cy="273685"/>
          </a:xfrm>
          <a:custGeom>
            <a:avLst/>
            <a:gdLst/>
            <a:ahLst/>
            <a:cxnLst/>
            <a:rect l="l" t="t" r="r" b="b"/>
            <a:pathLst>
              <a:path w="2636520" h="273684">
                <a:moveTo>
                  <a:pt x="2636507" y="136740"/>
                </a:moveTo>
                <a:lnTo>
                  <a:pt x="2629535" y="93535"/>
                </a:lnTo>
                <a:lnTo>
                  <a:pt x="2610116" y="56007"/>
                </a:lnTo>
                <a:lnTo>
                  <a:pt x="2580513" y="26390"/>
                </a:lnTo>
                <a:lnTo>
                  <a:pt x="2542971" y="6972"/>
                </a:lnTo>
                <a:lnTo>
                  <a:pt x="2499766" y="0"/>
                </a:lnTo>
                <a:lnTo>
                  <a:pt x="2456561" y="6972"/>
                </a:lnTo>
                <a:lnTo>
                  <a:pt x="2419032" y="26390"/>
                </a:lnTo>
                <a:lnTo>
                  <a:pt x="2389428" y="56007"/>
                </a:lnTo>
                <a:lnTo>
                  <a:pt x="2370010" y="93535"/>
                </a:lnTo>
                <a:lnTo>
                  <a:pt x="2368346" y="103797"/>
                </a:lnTo>
                <a:lnTo>
                  <a:pt x="0" y="103797"/>
                </a:lnTo>
                <a:lnTo>
                  <a:pt x="20828" y="143903"/>
                </a:lnTo>
                <a:lnTo>
                  <a:pt x="4191" y="169900"/>
                </a:lnTo>
                <a:lnTo>
                  <a:pt x="2368385" y="169900"/>
                </a:lnTo>
                <a:lnTo>
                  <a:pt x="2389428" y="217474"/>
                </a:lnTo>
                <a:lnTo>
                  <a:pt x="2419032" y="247091"/>
                </a:lnTo>
                <a:lnTo>
                  <a:pt x="2456561" y="266509"/>
                </a:lnTo>
                <a:lnTo>
                  <a:pt x="2499766" y="273481"/>
                </a:lnTo>
                <a:lnTo>
                  <a:pt x="2542971" y="266509"/>
                </a:lnTo>
                <a:lnTo>
                  <a:pt x="2580513" y="247091"/>
                </a:lnTo>
                <a:lnTo>
                  <a:pt x="2610116" y="217474"/>
                </a:lnTo>
                <a:lnTo>
                  <a:pt x="2629535" y="179946"/>
                </a:lnTo>
                <a:lnTo>
                  <a:pt x="2636507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0821" y="9793465"/>
            <a:ext cx="3538854" cy="273685"/>
          </a:xfrm>
          <a:custGeom>
            <a:avLst/>
            <a:gdLst/>
            <a:ahLst/>
            <a:cxnLst/>
            <a:rect l="l" t="t" r="r" b="b"/>
            <a:pathLst>
              <a:path w="3538854" h="273684">
                <a:moveTo>
                  <a:pt x="3538270" y="136740"/>
                </a:moveTo>
                <a:lnTo>
                  <a:pt x="3531285" y="93535"/>
                </a:lnTo>
                <a:lnTo>
                  <a:pt x="3511867" y="56007"/>
                </a:lnTo>
                <a:lnTo>
                  <a:pt x="3482263" y="26390"/>
                </a:lnTo>
                <a:lnTo>
                  <a:pt x="3444722" y="6972"/>
                </a:lnTo>
                <a:lnTo>
                  <a:pt x="3401530" y="0"/>
                </a:lnTo>
                <a:lnTo>
                  <a:pt x="3358324" y="6972"/>
                </a:lnTo>
                <a:lnTo>
                  <a:pt x="3320783" y="26390"/>
                </a:lnTo>
                <a:lnTo>
                  <a:pt x="3291179" y="56007"/>
                </a:lnTo>
                <a:lnTo>
                  <a:pt x="3271761" y="93535"/>
                </a:lnTo>
                <a:lnTo>
                  <a:pt x="3270123" y="103682"/>
                </a:lnTo>
                <a:lnTo>
                  <a:pt x="0" y="103682"/>
                </a:lnTo>
                <a:lnTo>
                  <a:pt x="0" y="169799"/>
                </a:lnTo>
                <a:lnTo>
                  <a:pt x="3270123" y="169799"/>
                </a:lnTo>
                <a:lnTo>
                  <a:pt x="3271761" y="179946"/>
                </a:lnTo>
                <a:lnTo>
                  <a:pt x="3291179" y="217474"/>
                </a:lnTo>
                <a:lnTo>
                  <a:pt x="3320783" y="247078"/>
                </a:lnTo>
                <a:lnTo>
                  <a:pt x="3358324" y="266509"/>
                </a:lnTo>
                <a:lnTo>
                  <a:pt x="3401530" y="273481"/>
                </a:lnTo>
                <a:lnTo>
                  <a:pt x="3444735" y="266509"/>
                </a:lnTo>
                <a:lnTo>
                  <a:pt x="3482263" y="247078"/>
                </a:lnTo>
                <a:lnTo>
                  <a:pt x="3511867" y="217474"/>
                </a:lnTo>
                <a:lnTo>
                  <a:pt x="3531285" y="179946"/>
                </a:lnTo>
                <a:lnTo>
                  <a:pt x="3538270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75982" y="7687711"/>
            <a:ext cx="8265795" cy="1129665"/>
            <a:chOff x="875982" y="7687711"/>
            <a:chExt cx="8265795" cy="1129665"/>
          </a:xfrm>
        </p:grpSpPr>
        <p:sp>
          <p:nvSpPr>
            <p:cNvPr id="7" name="object 7"/>
            <p:cNvSpPr/>
            <p:nvPr/>
          </p:nvSpPr>
          <p:spPr>
            <a:xfrm>
              <a:off x="875982" y="7797558"/>
              <a:ext cx="6697980" cy="1019810"/>
            </a:xfrm>
            <a:custGeom>
              <a:avLst/>
              <a:gdLst/>
              <a:ahLst/>
              <a:cxnLst/>
              <a:rect l="l" t="t" r="r" b="b"/>
              <a:pathLst>
                <a:path w="6697980" h="1019809">
                  <a:moveTo>
                    <a:pt x="6697904" y="38950"/>
                  </a:moveTo>
                  <a:lnTo>
                    <a:pt x="6658940" y="0"/>
                  </a:lnTo>
                  <a:lnTo>
                    <a:pt x="5831129" y="827811"/>
                  </a:lnTo>
                  <a:lnTo>
                    <a:pt x="5817705" y="801852"/>
                  </a:lnTo>
                  <a:lnTo>
                    <a:pt x="5788101" y="772248"/>
                  </a:lnTo>
                  <a:lnTo>
                    <a:pt x="5750560" y="752830"/>
                  </a:lnTo>
                  <a:lnTo>
                    <a:pt x="5707354" y="745858"/>
                  </a:lnTo>
                  <a:lnTo>
                    <a:pt x="5664149" y="752830"/>
                  </a:lnTo>
                  <a:lnTo>
                    <a:pt x="5626620" y="772248"/>
                  </a:lnTo>
                  <a:lnTo>
                    <a:pt x="5597017" y="801852"/>
                  </a:lnTo>
                  <a:lnTo>
                    <a:pt x="5577598" y="839393"/>
                  </a:lnTo>
                  <a:lnTo>
                    <a:pt x="5575935" y="849655"/>
                  </a:lnTo>
                  <a:lnTo>
                    <a:pt x="0" y="849655"/>
                  </a:lnTo>
                  <a:lnTo>
                    <a:pt x="34264" y="915758"/>
                  </a:lnTo>
                  <a:lnTo>
                    <a:pt x="5575973" y="915758"/>
                  </a:lnTo>
                  <a:lnTo>
                    <a:pt x="5577598" y="925804"/>
                  </a:lnTo>
                  <a:lnTo>
                    <a:pt x="5597017" y="963333"/>
                  </a:lnTo>
                  <a:lnTo>
                    <a:pt x="5626620" y="992936"/>
                  </a:lnTo>
                  <a:lnTo>
                    <a:pt x="5664149" y="1012355"/>
                  </a:lnTo>
                  <a:lnTo>
                    <a:pt x="5707354" y="1019340"/>
                  </a:lnTo>
                  <a:lnTo>
                    <a:pt x="5750560" y="1012355"/>
                  </a:lnTo>
                  <a:lnTo>
                    <a:pt x="5788101" y="992936"/>
                  </a:lnTo>
                  <a:lnTo>
                    <a:pt x="5817705" y="963333"/>
                  </a:lnTo>
                  <a:lnTo>
                    <a:pt x="5837123" y="925804"/>
                  </a:lnTo>
                  <a:lnTo>
                    <a:pt x="5842139" y="894715"/>
                  </a:lnTo>
                  <a:lnTo>
                    <a:pt x="6697904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6400" y="7707214"/>
              <a:ext cx="227862" cy="2278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84709" y="7739498"/>
              <a:ext cx="1492250" cy="33655"/>
            </a:xfrm>
            <a:custGeom>
              <a:avLst/>
              <a:gdLst/>
              <a:ahLst/>
              <a:cxnLst/>
              <a:rect l="l" t="t" r="r" b="b"/>
              <a:pathLst>
                <a:path w="1492250" h="33654">
                  <a:moveTo>
                    <a:pt x="1491904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91904" y="0"/>
                  </a:lnTo>
                  <a:lnTo>
                    <a:pt x="1491904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4882" y="7687711"/>
              <a:ext cx="136629" cy="1366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88971" y="8065205"/>
              <a:ext cx="1477010" cy="33655"/>
            </a:xfrm>
            <a:custGeom>
              <a:avLst/>
              <a:gdLst/>
              <a:ahLst/>
              <a:cxnLst/>
              <a:rect l="l" t="t" r="r" b="b"/>
              <a:pathLst>
                <a:path w="1477009" h="33654">
                  <a:moveTo>
                    <a:pt x="147658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76589" y="0"/>
                  </a:lnTo>
                  <a:lnTo>
                    <a:pt x="147658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3941" y="8013418"/>
              <a:ext cx="136629" cy="1366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02050" y="8373503"/>
              <a:ext cx="1948814" cy="33655"/>
            </a:xfrm>
            <a:custGeom>
              <a:avLst/>
              <a:gdLst/>
              <a:ahLst/>
              <a:cxnLst/>
              <a:rect l="l" t="t" r="r" b="b"/>
              <a:pathLst>
                <a:path w="1948815" h="33654">
                  <a:moveTo>
                    <a:pt x="1948511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948511" y="0"/>
                  </a:lnTo>
                  <a:lnTo>
                    <a:pt x="1948511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8831" y="8321716"/>
              <a:ext cx="136629" cy="13662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573521" y="7874806"/>
            <a:ext cx="3310254" cy="2412365"/>
            <a:chOff x="3573521" y="7874806"/>
            <a:chExt cx="3310254" cy="2412365"/>
          </a:xfrm>
        </p:grpSpPr>
        <p:sp>
          <p:nvSpPr>
            <p:cNvPr id="16" name="object 16"/>
            <p:cNvSpPr/>
            <p:nvPr/>
          </p:nvSpPr>
          <p:spPr>
            <a:xfrm>
              <a:off x="4355325" y="8973402"/>
              <a:ext cx="995680" cy="995680"/>
            </a:xfrm>
            <a:custGeom>
              <a:avLst/>
              <a:gdLst/>
              <a:ahLst/>
              <a:cxnLst/>
              <a:rect l="l" t="t" r="r" b="b"/>
              <a:pathLst>
                <a:path w="995679" h="995679">
                  <a:moveTo>
                    <a:pt x="995099" y="38956"/>
                  </a:moveTo>
                  <a:lnTo>
                    <a:pt x="38956" y="995099"/>
                  </a:lnTo>
                  <a:lnTo>
                    <a:pt x="0" y="956143"/>
                  </a:lnTo>
                  <a:lnTo>
                    <a:pt x="956143" y="0"/>
                  </a:lnTo>
                  <a:lnTo>
                    <a:pt x="99509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3085" y="8882999"/>
              <a:ext cx="227862" cy="22786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73513" y="7965223"/>
              <a:ext cx="988694" cy="2322195"/>
            </a:xfrm>
            <a:custGeom>
              <a:avLst/>
              <a:gdLst/>
              <a:ahLst/>
              <a:cxnLst/>
              <a:rect l="l" t="t" r="r" b="b"/>
              <a:pathLst>
                <a:path w="988695" h="2322195">
                  <a:moveTo>
                    <a:pt x="800150" y="2321776"/>
                  </a:moveTo>
                  <a:lnTo>
                    <a:pt x="75120" y="1596758"/>
                  </a:lnTo>
                  <a:lnTo>
                    <a:pt x="36169" y="1635709"/>
                  </a:lnTo>
                  <a:lnTo>
                    <a:pt x="722236" y="2321776"/>
                  </a:lnTo>
                  <a:lnTo>
                    <a:pt x="800150" y="2321776"/>
                  </a:lnTo>
                  <a:close/>
                </a:path>
                <a:path w="988695" h="2322195">
                  <a:moveTo>
                    <a:pt x="988326" y="38950"/>
                  </a:moveTo>
                  <a:lnTo>
                    <a:pt x="949363" y="0"/>
                  </a:lnTo>
                  <a:lnTo>
                    <a:pt x="0" y="949363"/>
                  </a:lnTo>
                  <a:lnTo>
                    <a:pt x="38963" y="988314"/>
                  </a:lnTo>
                  <a:lnTo>
                    <a:pt x="988326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4381" y="7874806"/>
              <a:ext cx="227862" cy="22786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89662" y="8259542"/>
              <a:ext cx="1106170" cy="1106170"/>
            </a:xfrm>
            <a:custGeom>
              <a:avLst/>
              <a:gdLst/>
              <a:ahLst/>
              <a:cxnLst/>
              <a:rect l="l" t="t" r="r" b="b"/>
              <a:pathLst>
                <a:path w="1106170" h="1106170">
                  <a:moveTo>
                    <a:pt x="1105579" y="38956"/>
                  </a:moveTo>
                  <a:lnTo>
                    <a:pt x="38956" y="1105579"/>
                  </a:lnTo>
                  <a:lnTo>
                    <a:pt x="0" y="1066623"/>
                  </a:lnTo>
                  <a:lnTo>
                    <a:pt x="1066623" y="0"/>
                  </a:lnTo>
                  <a:lnTo>
                    <a:pt x="110557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801" y="8169110"/>
              <a:ext cx="227862" cy="2278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391144" y="8952415"/>
              <a:ext cx="1428115" cy="33655"/>
            </a:xfrm>
            <a:custGeom>
              <a:avLst/>
              <a:gdLst/>
              <a:ahLst/>
              <a:cxnLst/>
              <a:rect l="l" t="t" r="r" b="b"/>
              <a:pathLst>
                <a:path w="1428115" h="33654">
                  <a:moveTo>
                    <a:pt x="1427667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27667" y="0"/>
                  </a:lnTo>
                  <a:lnTo>
                    <a:pt x="1427667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7081" y="8900738"/>
              <a:ext cx="136629" cy="13662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82847" y="9206392"/>
              <a:ext cx="704850" cy="33655"/>
            </a:xfrm>
            <a:custGeom>
              <a:avLst/>
              <a:gdLst/>
              <a:ahLst/>
              <a:cxnLst/>
              <a:rect l="l" t="t" r="r" b="b"/>
              <a:pathLst>
                <a:path w="704850" h="33654">
                  <a:moveTo>
                    <a:pt x="704523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704523" y="0"/>
                  </a:lnTo>
                  <a:lnTo>
                    <a:pt x="704523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639" y="9154604"/>
              <a:ext cx="136629" cy="1366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10800" y="9496509"/>
              <a:ext cx="1123315" cy="33655"/>
            </a:xfrm>
            <a:custGeom>
              <a:avLst/>
              <a:gdLst/>
              <a:ahLst/>
              <a:cxnLst/>
              <a:rect l="l" t="t" r="r" b="b"/>
              <a:pathLst>
                <a:path w="1123314" h="33654">
                  <a:moveTo>
                    <a:pt x="1122785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122785" y="0"/>
                  </a:lnTo>
                  <a:lnTo>
                    <a:pt x="1122785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1854" y="9444832"/>
              <a:ext cx="136629" cy="1366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54179" y="7938162"/>
              <a:ext cx="1053465" cy="33655"/>
            </a:xfrm>
            <a:custGeom>
              <a:avLst/>
              <a:gdLst/>
              <a:ahLst/>
              <a:cxnLst/>
              <a:rect l="l" t="t" r="r" b="b"/>
              <a:pathLst>
                <a:path w="1053464" h="33654">
                  <a:moveTo>
                    <a:pt x="105336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53369" y="0"/>
                  </a:lnTo>
                  <a:lnTo>
                    <a:pt x="105336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5817" y="7886485"/>
              <a:ext cx="136629" cy="13662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14594" y="8229932"/>
              <a:ext cx="1097280" cy="33655"/>
            </a:xfrm>
            <a:custGeom>
              <a:avLst/>
              <a:gdLst/>
              <a:ahLst/>
              <a:cxnLst/>
              <a:rect l="l" t="t" r="r" b="b"/>
              <a:pathLst>
                <a:path w="1097279" h="33654">
                  <a:moveTo>
                    <a:pt x="1097002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97002" y="0"/>
                  </a:lnTo>
                  <a:lnTo>
                    <a:pt x="1097002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9976" y="8178145"/>
              <a:ext cx="136629" cy="13662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309487" y="10254912"/>
              <a:ext cx="113030" cy="32384"/>
            </a:xfrm>
            <a:custGeom>
              <a:avLst/>
              <a:gdLst/>
              <a:ahLst/>
              <a:cxnLst/>
              <a:rect l="l" t="t" r="r" b="b"/>
              <a:pathLst>
                <a:path w="113029" h="32384">
                  <a:moveTo>
                    <a:pt x="112850" y="32087"/>
                  </a:moveTo>
                  <a:lnTo>
                    <a:pt x="0" y="32087"/>
                  </a:lnTo>
                  <a:lnTo>
                    <a:pt x="8136" y="20026"/>
                  </a:lnTo>
                  <a:lnTo>
                    <a:pt x="29853" y="5375"/>
                  </a:lnTo>
                  <a:lnTo>
                    <a:pt x="56425" y="0"/>
                  </a:lnTo>
                  <a:lnTo>
                    <a:pt x="82997" y="5375"/>
                  </a:lnTo>
                  <a:lnTo>
                    <a:pt x="104713" y="20026"/>
                  </a:lnTo>
                  <a:lnTo>
                    <a:pt x="112850" y="32087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0" y="8176657"/>
            <a:ext cx="1362710" cy="2110740"/>
          </a:xfrm>
          <a:custGeom>
            <a:avLst/>
            <a:gdLst/>
            <a:ahLst/>
            <a:cxnLst/>
            <a:rect l="l" t="t" r="r" b="b"/>
            <a:pathLst>
              <a:path w="1362710" h="2110740">
                <a:moveTo>
                  <a:pt x="1229455" y="1377259"/>
                </a:moveTo>
                <a:lnTo>
                  <a:pt x="1098667" y="1377259"/>
                </a:lnTo>
                <a:lnTo>
                  <a:pt x="1218659" y="1189502"/>
                </a:lnTo>
                <a:lnTo>
                  <a:pt x="1235296" y="1163500"/>
                </a:lnTo>
                <a:lnTo>
                  <a:pt x="1214470" y="1123391"/>
                </a:lnTo>
                <a:lnTo>
                  <a:pt x="875982" y="470545"/>
                </a:lnTo>
                <a:lnTo>
                  <a:pt x="705747" y="142305"/>
                </a:lnTo>
                <a:lnTo>
                  <a:pt x="0" y="110296"/>
                </a:lnTo>
                <a:lnTo>
                  <a:pt x="0" y="0"/>
                </a:lnTo>
                <a:lnTo>
                  <a:pt x="774282" y="35094"/>
                </a:lnTo>
                <a:lnTo>
                  <a:pt x="1000161" y="470546"/>
                </a:lnTo>
                <a:lnTo>
                  <a:pt x="1338649" y="1123391"/>
                </a:lnTo>
                <a:lnTo>
                  <a:pt x="1362449" y="1169228"/>
                </a:lnTo>
                <a:lnTo>
                  <a:pt x="1349447" y="1189504"/>
                </a:lnTo>
                <a:lnTo>
                  <a:pt x="1229455" y="1377259"/>
                </a:lnTo>
                <a:close/>
              </a:path>
              <a:path w="1362710" h="2110740">
                <a:moveTo>
                  <a:pt x="760743" y="2110342"/>
                </a:moveTo>
                <a:lnTo>
                  <a:pt x="629902" y="2110342"/>
                </a:lnTo>
                <a:lnTo>
                  <a:pt x="1098666" y="1377258"/>
                </a:lnTo>
                <a:lnTo>
                  <a:pt x="1229455" y="1377259"/>
                </a:lnTo>
                <a:lnTo>
                  <a:pt x="760743" y="2110342"/>
                </a:lnTo>
                <a:close/>
              </a:path>
              <a:path w="1362710" h="2110740">
                <a:moveTo>
                  <a:pt x="121888" y="2110342"/>
                </a:moveTo>
                <a:lnTo>
                  <a:pt x="0" y="2110342"/>
                </a:lnTo>
                <a:lnTo>
                  <a:pt x="0" y="2104825"/>
                </a:lnTo>
                <a:lnTo>
                  <a:pt x="121888" y="2110342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34494" y="3354870"/>
            <a:ext cx="17566640" cy="314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500"/>
              </a:lnSpc>
              <a:spcBef>
                <a:spcPts val="95"/>
              </a:spcBef>
            </a:pPr>
            <a:r>
              <a:rPr sz="4400" spc="-80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4400" spc="-3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90" dirty="0">
                <a:solidFill>
                  <a:srgbClr val="004AAC"/>
                </a:solidFill>
                <a:latin typeface="Verdana"/>
                <a:cs typeface="Verdana"/>
              </a:rPr>
              <a:t>system</a:t>
            </a:r>
            <a:r>
              <a:rPr sz="4400" spc="-3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was</a:t>
            </a:r>
            <a:r>
              <a:rPr sz="4400" spc="-3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structured</a:t>
            </a:r>
            <a:r>
              <a:rPr sz="4400" spc="-32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25" dirty="0">
                <a:solidFill>
                  <a:srgbClr val="004AAC"/>
                </a:solidFill>
                <a:latin typeface="Verdana"/>
                <a:cs typeface="Verdana"/>
              </a:rPr>
              <a:t>to</a:t>
            </a:r>
            <a:r>
              <a:rPr sz="4400" spc="-3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5" dirty="0">
                <a:solidFill>
                  <a:srgbClr val="004AAC"/>
                </a:solidFill>
                <a:latin typeface="Verdana"/>
                <a:cs typeface="Verdana"/>
              </a:rPr>
              <a:t>efficiently</a:t>
            </a:r>
            <a:r>
              <a:rPr sz="4400" spc="-3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25" dirty="0">
                <a:solidFill>
                  <a:srgbClr val="004AAC"/>
                </a:solidFill>
                <a:latin typeface="Verdana"/>
                <a:cs typeface="Verdana"/>
              </a:rPr>
              <a:t>translate</a:t>
            </a:r>
            <a:r>
              <a:rPr sz="4400" spc="-3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50" dirty="0">
                <a:solidFill>
                  <a:srgbClr val="004AAC"/>
                </a:solidFill>
                <a:latin typeface="Verdana"/>
                <a:cs typeface="Verdana"/>
              </a:rPr>
              <a:t>user</a:t>
            </a:r>
            <a:r>
              <a:rPr sz="4400" spc="-32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70" dirty="0">
                <a:solidFill>
                  <a:srgbClr val="004AAC"/>
                </a:solidFill>
                <a:latin typeface="Verdana"/>
                <a:cs typeface="Verdana"/>
              </a:rPr>
              <a:t>questions </a:t>
            </a:r>
            <a:r>
              <a:rPr sz="4400" spc="-153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60" dirty="0">
                <a:solidFill>
                  <a:srgbClr val="004AAC"/>
                </a:solidFill>
                <a:latin typeface="Verdana"/>
                <a:cs typeface="Verdana"/>
              </a:rPr>
              <a:t>into </a:t>
            </a:r>
            <a:r>
              <a:rPr sz="4400" spc="10" dirty="0">
                <a:solidFill>
                  <a:srgbClr val="004AAC"/>
                </a:solidFill>
                <a:latin typeface="Verdana"/>
                <a:cs typeface="Verdana"/>
              </a:rPr>
              <a:t>database </a:t>
            </a:r>
            <a:r>
              <a:rPr sz="4400" spc="-145" dirty="0">
                <a:solidFill>
                  <a:srgbClr val="004AAC"/>
                </a:solidFill>
                <a:latin typeface="Verdana"/>
                <a:cs typeface="Verdana"/>
              </a:rPr>
              <a:t>queries. </a:t>
            </a:r>
            <a:r>
              <a:rPr sz="4400" spc="-105" dirty="0">
                <a:solidFill>
                  <a:srgbClr val="004AAC"/>
                </a:solidFill>
                <a:latin typeface="Verdana"/>
                <a:cs typeface="Verdana"/>
              </a:rPr>
              <a:t>This </a:t>
            </a:r>
            <a:r>
              <a:rPr sz="4400" spc="-60" dirty="0">
                <a:solidFill>
                  <a:srgbClr val="004AAC"/>
                </a:solidFill>
                <a:latin typeface="Verdana"/>
                <a:cs typeface="Verdana"/>
              </a:rPr>
              <a:t>involved </a:t>
            </a:r>
            <a:r>
              <a:rPr sz="4400" spc="-30" dirty="0">
                <a:solidFill>
                  <a:srgbClr val="004AAC"/>
                </a:solidFill>
                <a:latin typeface="Verdana"/>
                <a:cs typeface="Verdana"/>
              </a:rPr>
              <a:t>creating </a:t>
            </a:r>
            <a:r>
              <a:rPr sz="4400" spc="95" dirty="0">
                <a:solidFill>
                  <a:srgbClr val="004AAC"/>
                </a:solidFill>
                <a:latin typeface="Verdana"/>
                <a:cs typeface="Verdana"/>
              </a:rPr>
              <a:t>a </a:t>
            </a:r>
            <a:r>
              <a:rPr sz="4400" spc="-105" dirty="0">
                <a:solidFill>
                  <a:srgbClr val="004AAC"/>
                </a:solidFill>
                <a:latin typeface="Verdana"/>
                <a:cs typeface="Verdana"/>
              </a:rPr>
              <a:t>framework 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that </a:t>
            </a:r>
            <a:r>
              <a:rPr sz="4400" spc="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75" dirty="0">
                <a:solidFill>
                  <a:srgbClr val="004AAC"/>
                </a:solidFill>
                <a:latin typeface="Verdana"/>
                <a:cs typeface="Verdana"/>
              </a:rPr>
              <a:t>understands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35" dirty="0">
                <a:solidFill>
                  <a:srgbClr val="004AAC"/>
                </a:solidFill>
                <a:latin typeface="Verdana"/>
                <a:cs typeface="Verdana"/>
              </a:rPr>
              <a:t>both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95" dirty="0">
                <a:solidFill>
                  <a:srgbClr val="004AAC"/>
                </a:solidFill>
                <a:latin typeface="Verdana"/>
                <a:cs typeface="Verdana"/>
              </a:rPr>
              <a:t>user's</a:t>
            </a:r>
            <a:r>
              <a:rPr sz="4400" spc="-8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55" dirty="0">
                <a:solidFill>
                  <a:srgbClr val="004AAC"/>
                </a:solidFill>
                <a:latin typeface="Verdana"/>
                <a:cs typeface="Verdana"/>
              </a:rPr>
              <a:t>intent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and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4400" spc="-85" dirty="0">
                <a:solidFill>
                  <a:srgbClr val="004AAC"/>
                </a:solidFill>
                <a:latin typeface="Verdana"/>
                <a:cs typeface="Verdana"/>
              </a:rPr>
              <a:t> underlying</a:t>
            </a:r>
            <a:r>
              <a:rPr sz="4400" spc="-8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10" dirty="0">
                <a:solidFill>
                  <a:srgbClr val="004AAC"/>
                </a:solidFill>
                <a:latin typeface="Verdana"/>
                <a:cs typeface="Verdana"/>
              </a:rPr>
              <a:t>database </a:t>
            </a:r>
            <a:r>
              <a:rPr sz="4400" spc="-153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50" dirty="0">
                <a:solidFill>
                  <a:srgbClr val="004AAC"/>
                </a:solidFill>
                <a:latin typeface="Verdana"/>
                <a:cs typeface="Verdana"/>
              </a:rPr>
              <a:t>schema.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975745" y="1272511"/>
            <a:ext cx="12245975" cy="1283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spc="-930" dirty="0"/>
              <a:t>2</a:t>
            </a:r>
            <a:r>
              <a:rPr sz="8250" spc="919" dirty="0"/>
              <a:t>-</a:t>
            </a:r>
            <a:r>
              <a:rPr sz="8250" spc="-925" dirty="0"/>
              <a:t> </a:t>
            </a:r>
            <a:r>
              <a:rPr sz="8250" spc="-865" dirty="0"/>
              <a:t>S</a:t>
            </a:r>
            <a:r>
              <a:rPr sz="8250" spc="-855" dirty="0"/>
              <a:t>y</a:t>
            </a:r>
            <a:r>
              <a:rPr sz="8250" spc="-825" dirty="0"/>
              <a:t>s</a:t>
            </a:r>
            <a:r>
              <a:rPr sz="8250" spc="-210" dirty="0"/>
              <a:t>t</a:t>
            </a:r>
            <a:r>
              <a:rPr sz="8250" spc="-740" dirty="0"/>
              <a:t>e</a:t>
            </a:r>
            <a:r>
              <a:rPr sz="8250" spc="-1240" dirty="0"/>
              <a:t>m</a:t>
            </a:r>
            <a:r>
              <a:rPr sz="8250" spc="-925" dirty="0"/>
              <a:t> </a:t>
            </a:r>
            <a:r>
              <a:rPr sz="8250" spc="-850" dirty="0"/>
              <a:t>A</a:t>
            </a:r>
            <a:r>
              <a:rPr sz="8250" spc="-810" dirty="0"/>
              <a:t>r</a:t>
            </a:r>
            <a:r>
              <a:rPr sz="8250" spc="-135" dirty="0"/>
              <a:t>c</a:t>
            </a:r>
            <a:r>
              <a:rPr sz="8250" spc="-940" dirty="0"/>
              <a:t>h</a:t>
            </a:r>
            <a:r>
              <a:rPr sz="8250" spc="-385" dirty="0"/>
              <a:t>i</a:t>
            </a:r>
            <a:r>
              <a:rPr sz="8250" spc="-210" dirty="0"/>
              <a:t>t</a:t>
            </a:r>
            <a:r>
              <a:rPr sz="8250" spc="-740" dirty="0"/>
              <a:t>e</a:t>
            </a:r>
            <a:r>
              <a:rPr sz="8250" spc="-135" dirty="0"/>
              <a:t>c</a:t>
            </a:r>
            <a:r>
              <a:rPr sz="8250" spc="-210" dirty="0"/>
              <a:t>t</a:t>
            </a:r>
            <a:r>
              <a:rPr sz="8250" spc="-1025" dirty="0"/>
              <a:t>u</a:t>
            </a:r>
            <a:r>
              <a:rPr sz="8250" spc="-810" dirty="0"/>
              <a:t>r</a:t>
            </a:r>
            <a:r>
              <a:rPr sz="8250" spc="-740" dirty="0"/>
              <a:t>e</a:t>
            </a:r>
            <a:r>
              <a:rPr sz="8250" spc="-490" dirty="0"/>
              <a:t>:</a:t>
            </a:r>
            <a:endParaRPr sz="8250"/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74830" y="6175495"/>
            <a:ext cx="4111536" cy="41115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8169" y="8779205"/>
            <a:ext cx="2628265" cy="273685"/>
          </a:xfrm>
          <a:custGeom>
            <a:avLst/>
            <a:gdLst/>
            <a:ahLst/>
            <a:cxnLst/>
            <a:rect l="l" t="t" r="r" b="b"/>
            <a:pathLst>
              <a:path w="2628265" h="273684">
                <a:moveTo>
                  <a:pt x="2627909" y="136740"/>
                </a:moveTo>
                <a:lnTo>
                  <a:pt x="2620937" y="93535"/>
                </a:lnTo>
                <a:lnTo>
                  <a:pt x="2601518" y="56007"/>
                </a:lnTo>
                <a:lnTo>
                  <a:pt x="2571915" y="26403"/>
                </a:lnTo>
                <a:lnTo>
                  <a:pt x="2534374" y="6985"/>
                </a:lnTo>
                <a:lnTo>
                  <a:pt x="2491181" y="0"/>
                </a:lnTo>
                <a:lnTo>
                  <a:pt x="2447975" y="6985"/>
                </a:lnTo>
                <a:lnTo>
                  <a:pt x="2410434" y="26403"/>
                </a:lnTo>
                <a:lnTo>
                  <a:pt x="2380831" y="56007"/>
                </a:lnTo>
                <a:lnTo>
                  <a:pt x="2361412" y="93535"/>
                </a:lnTo>
                <a:lnTo>
                  <a:pt x="2359761" y="103695"/>
                </a:lnTo>
                <a:lnTo>
                  <a:pt x="0" y="103695"/>
                </a:lnTo>
                <a:lnTo>
                  <a:pt x="34264" y="169799"/>
                </a:lnTo>
                <a:lnTo>
                  <a:pt x="2359774" y="169799"/>
                </a:lnTo>
                <a:lnTo>
                  <a:pt x="2361412" y="179946"/>
                </a:lnTo>
                <a:lnTo>
                  <a:pt x="2380831" y="217487"/>
                </a:lnTo>
                <a:lnTo>
                  <a:pt x="2410434" y="247091"/>
                </a:lnTo>
                <a:lnTo>
                  <a:pt x="2447975" y="266509"/>
                </a:lnTo>
                <a:lnTo>
                  <a:pt x="2491181" y="273481"/>
                </a:lnTo>
                <a:lnTo>
                  <a:pt x="2534374" y="266509"/>
                </a:lnTo>
                <a:lnTo>
                  <a:pt x="2571915" y="247091"/>
                </a:lnTo>
                <a:lnTo>
                  <a:pt x="2601518" y="217487"/>
                </a:lnTo>
                <a:lnTo>
                  <a:pt x="2620937" y="179946"/>
                </a:lnTo>
                <a:lnTo>
                  <a:pt x="2627909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6347" y="9450234"/>
            <a:ext cx="2610485" cy="273685"/>
          </a:xfrm>
          <a:custGeom>
            <a:avLst/>
            <a:gdLst/>
            <a:ahLst/>
            <a:cxnLst/>
            <a:rect l="l" t="t" r="r" b="b"/>
            <a:pathLst>
              <a:path w="2610485" h="273684">
                <a:moveTo>
                  <a:pt x="2610066" y="136740"/>
                </a:moveTo>
                <a:lnTo>
                  <a:pt x="2603093" y="93535"/>
                </a:lnTo>
                <a:lnTo>
                  <a:pt x="2583675" y="56007"/>
                </a:lnTo>
                <a:lnTo>
                  <a:pt x="2554059" y="26403"/>
                </a:lnTo>
                <a:lnTo>
                  <a:pt x="2516530" y="6972"/>
                </a:lnTo>
                <a:lnTo>
                  <a:pt x="2473325" y="0"/>
                </a:lnTo>
                <a:lnTo>
                  <a:pt x="2430119" y="6972"/>
                </a:lnTo>
                <a:lnTo>
                  <a:pt x="2392591" y="26403"/>
                </a:lnTo>
                <a:lnTo>
                  <a:pt x="2362974" y="56007"/>
                </a:lnTo>
                <a:lnTo>
                  <a:pt x="2343556" y="93535"/>
                </a:lnTo>
                <a:lnTo>
                  <a:pt x="2341918" y="103682"/>
                </a:lnTo>
                <a:lnTo>
                  <a:pt x="42316" y="103682"/>
                </a:lnTo>
                <a:lnTo>
                  <a:pt x="0" y="169799"/>
                </a:lnTo>
                <a:lnTo>
                  <a:pt x="2341918" y="169799"/>
                </a:lnTo>
                <a:lnTo>
                  <a:pt x="2343556" y="179946"/>
                </a:lnTo>
                <a:lnTo>
                  <a:pt x="2362974" y="217474"/>
                </a:lnTo>
                <a:lnTo>
                  <a:pt x="2392591" y="247091"/>
                </a:lnTo>
                <a:lnTo>
                  <a:pt x="2430119" y="266509"/>
                </a:lnTo>
                <a:lnTo>
                  <a:pt x="2473325" y="273481"/>
                </a:lnTo>
                <a:lnTo>
                  <a:pt x="2516530" y="266509"/>
                </a:lnTo>
                <a:lnTo>
                  <a:pt x="2554059" y="247091"/>
                </a:lnTo>
                <a:lnTo>
                  <a:pt x="2583675" y="217474"/>
                </a:lnTo>
                <a:lnTo>
                  <a:pt x="2603093" y="179946"/>
                </a:lnTo>
                <a:lnTo>
                  <a:pt x="2610066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4462" y="9196260"/>
            <a:ext cx="2636520" cy="273685"/>
          </a:xfrm>
          <a:custGeom>
            <a:avLst/>
            <a:gdLst/>
            <a:ahLst/>
            <a:cxnLst/>
            <a:rect l="l" t="t" r="r" b="b"/>
            <a:pathLst>
              <a:path w="2636520" h="273684">
                <a:moveTo>
                  <a:pt x="2636507" y="136740"/>
                </a:moveTo>
                <a:lnTo>
                  <a:pt x="2629535" y="93535"/>
                </a:lnTo>
                <a:lnTo>
                  <a:pt x="2610116" y="56007"/>
                </a:lnTo>
                <a:lnTo>
                  <a:pt x="2580513" y="26390"/>
                </a:lnTo>
                <a:lnTo>
                  <a:pt x="2542971" y="6972"/>
                </a:lnTo>
                <a:lnTo>
                  <a:pt x="2499766" y="0"/>
                </a:lnTo>
                <a:lnTo>
                  <a:pt x="2456561" y="6972"/>
                </a:lnTo>
                <a:lnTo>
                  <a:pt x="2419032" y="26390"/>
                </a:lnTo>
                <a:lnTo>
                  <a:pt x="2389428" y="56007"/>
                </a:lnTo>
                <a:lnTo>
                  <a:pt x="2370010" y="93535"/>
                </a:lnTo>
                <a:lnTo>
                  <a:pt x="2368346" y="103797"/>
                </a:lnTo>
                <a:lnTo>
                  <a:pt x="0" y="103797"/>
                </a:lnTo>
                <a:lnTo>
                  <a:pt x="20828" y="143903"/>
                </a:lnTo>
                <a:lnTo>
                  <a:pt x="4191" y="169900"/>
                </a:lnTo>
                <a:lnTo>
                  <a:pt x="2368385" y="169900"/>
                </a:lnTo>
                <a:lnTo>
                  <a:pt x="2389428" y="217474"/>
                </a:lnTo>
                <a:lnTo>
                  <a:pt x="2419032" y="247091"/>
                </a:lnTo>
                <a:lnTo>
                  <a:pt x="2456561" y="266509"/>
                </a:lnTo>
                <a:lnTo>
                  <a:pt x="2499766" y="273481"/>
                </a:lnTo>
                <a:lnTo>
                  <a:pt x="2542971" y="266509"/>
                </a:lnTo>
                <a:lnTo>
                  <a:pt x="2580513" y="247091"/>
                </a:lnTo>
                <a:lnTo>
                  <a:pt x="2610116" y="217474"/>
                </a:lnTo>
                <a:lnTo>
                  <a:pt x="2629535" y="179946"/>
                </a:lnTo>
                <a:lnTo>
                  <a:pt x="2636507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0821" y="9793465"/>
            <a:ext cx="3538854" cy="273685"/>
          </a:xfrm>
          <a:custGeom>
            <a:avLst/>
            <a:gdLst/>
            <a:ahLst/>
            <a:cxnLst/>
            <a:rect l="l" t="t" r="r" b="b"/>
            <a:pathLst>
              <a:path w="3538854" h="273684">
                <a:moveTo>
                  <a:pt x="3538270" y="136740"/>
                </a:moveTo>
                <a:lnTo>
                  <a:pt x="3531285" y="93535"/>
                </a:lnTo>
                <a:lnTo>
                  <a:pt x="3511867" y="56007"/>
                </a:lnTo>
                <a:lnTo>
                  <a:pt x="3482263" y="26390"/>
                </a:lnTo>
                <a:lnTo>
                  <a:pt x="3444722" y="6972"/>
                </a:lnTo>
                <a:lnTo>
                  <a:pt x="3401530" y="0"/>
                </a:lnTo>
                <a:lnTo>
                  <a:pt x="3358324" y="6972"/>
                </a:lnTo>
                <a:lnTo>
                  <a:pt x="3320783" y="26390"/>
                </a:lnTo>
                <a:lnTo>
                  <a:pt x="3291179" y="56007"/>
                </a:lnTo>
                <a:lnTo>
                  <a:pt x="3271761" y="93535"/>
                </a:lnTo>
                <a:lnTo>
                  <a:pt x="3270123" y="103682"/>
                </a:lnTo>
                <a:lnTo>
                  <a:pt x="0" y="103682"/>
                </a:lnTo>
                <a:lnTo>
                  <a:pt x="0" y="169799"/>
                </a:lnTo>
                <a:lnTo>
                  <a:pt x="3270123" y="169799"/>
                </a:lnTo>
                <a:lnTo>
                  <a:pt x="3271761" y="179946"/>
                </a:lnTo>
                <a:lnTo>
                  <a:pt x="3291179" y="217474"/>
                </a:lnTo>
                <a:lnTo>
                  <a:pt x="3320783" y="247078"/>
                </a:lnTo>
                <a:lnTo>
                  <a:pt x="3358324" y="266509"/>
                </a:lnTo>
                <a:lnTo>
                  <a:pt x="3401530" y="273481"/>
                </a:lnTo>
                <a:lnTo>
                  <a:pt x="3444735" y="266509"/>
                </a:lnTo>
                <a:lnTo>
                  <a:pt x="3482263" y="247078"/>
                </a:lnTo>
                <a:lnTo>
                  <a:pt x="3511867" y="217474"/>
                </a:lnTo>
                <a:lnTo>
                  <a:pt x="3531285" y="179946"/>
                </a:lnTo>
                <a:lnTo>
                  <a:pt x="3538270" y="136740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75982" y="7687711"/>
            <a:ext cx="8265795" cy="1129665"/>
            <a:chOff x="875982" y="7687711"/>
            <a:chExt cx="8265795" cy="1129665"/>
          </a:xfrm>
        </p:grpSpPr>
        <p:sp>
          <p:nvSpPr>
            <p:cNvPr id="7" name="object 7"/>
            <p:cNvSpPr/>
            <p:nvPr/>
          </p:nvSpPr>
          <p:spPr>
            <a:xfrm>
              <a:off x="875982" y="7797558"/>
              <a:ext cx="6697980" cy="1019810"/>
            </a:xfrm>
            <a:custGeom>
              <a:avLst/>
              <a:gdLst/>
              <a:ahLst/>
              <a:cxnLst/>
              <a:rect l="l" t="t" r="r" b="b"/>
              <a:pathLst>
                <a:path w="6697980" h="1019809">
                  <a:moveTo>
                    <a:pt x="6697904" y="38950"/>
                  </a:moveTo>
                  <a:lnTo>
                    <a:pt x="6658940" y="0"/>
                  </a:lnTo>
                  <a:lnTo>
                    <a:pt x="5831129" y="827811"/>
                  </a:lnTo>
                  <a:lnTo>
                    <a:pt x="5817705" y="801852"/>
                  </a:lnTo>
                  <a:lnTo>
                    <a:pt x="5788101" y="772248"/>
                  </a:lnTo>
                  <a:lnTo>
                    <a:pt x="5750560" y="752830"/>
                  </a:lnTo>
                  <a:lnTo>
                    <a:pt x="5707354" y="745858"/>
                  </a:lnTo>
                  <a:lnTo>
                    <a:pt x="5664149" y="752830"/>
                  </a:lnTo>
                  <a:lnTo>
                    <a:pt x="5626620" y="772248"/>
                  </a:lnTo>
                  <a:lnTo>
                    <a:pt x="5597017" y="801852"/>
                  </a:lnTo>
                  <a:lnTo>
                    <a:pt x="5577598" y="839393"/>
                  </a:lnTo>
                  <a:lnTo>
                    <a:pt x="5575935" y="849655"/>
                  </a:lnTo>
                  <a:lnTo>
                    <a:pt x="0" y="849655"/>
                  </a:lnTo>
                  <a:lnTo>
                    <a:pt x="34264" y="915758"/>
                  </a:lnTo>
                  <a:lnTo>
                    <a:pt x="5575973" y="915758"/>
                  </a:lnTo>
                  <a:lnTo>
                    <a:pt x="5577598" y="925804"/>
                  </a:lnTo>
                  <a:lnTo>
                    <a:pt x="5597017" y="963333"/>
                  </a:lnTo>
                  <a:lnTo>
                    <a:pt x="5626620" y="992936"/>
                  </a:lnTo>
                  <a:lnTo>
                    <a:pt x="5664149" y="1012355"/>
                  </a:lnTo>
                  <a:lnTo>
                    <a:pt x="5707354" y="1019340"/>
                  </a:lnTo>
                  <a:lnTo>
                    <a:pt x="5750560" y="1012355"/>
                  </a:lnTo>
                  <a:lnTo>
                    <a:pt x="5788101" y="992936"/>
                  </a:lnTo>
                  <a:lnTo>
                    <a:pt x="5817705" y="963333"/>
                  </a:lnTo>
                  <a:lnTo>
                    <a:pt x="5837123" y="925804"/>
                  </a:lnTo>
                  <a:lnTo>
                    <a:pt x="5842139" y="894715"/>
                  </a:lnTo>
                  <a:lnTo>
                    <a:pt x="6697904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6400" y="7707214"/>
              <a:ext cx="227862" cy="22786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584709" y="7739498"/>
              <a:ext cx="1492250" cy="33655"/>
            </a:xfrm>
            <a:custGeom>
              <a:avLst/>
              <a:gdLst/>
              <a:ahLst/>
              <a:cxnLst/>
              <a:rect l="l" t="t" r="r" b="b"/>
              <a:pathLst>
                <a:path w="1492250" h="33654">
                  <a:moveTo>
                    <a:pt x="1491904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91904" y="0"/>
                  </a:lnTo>
                  <a:lnTo>
                    <a:pt x="1491904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4882" y="7687711"/>
              <a:ext cx="136629" cy="1366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288971" y="8065205"/>
              <a:ext cx="1477010" cy="33655"/>
            </a:xfrm>
            <a:custGeom>
              <a:avLst/>
              <a:gdLst/>
              <a:ahLst/>
              <a:cxnLst/>
              <a:rect l="l" t="t" r="r" b="b"/>
              <a:pathLst>
                <a:path w="1477009" h="33654">
                  <a:moveTo>
                    <a:pt x="147658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76589" y="0"/>
                  </a:lnTo>
                  <a:lnTo>
                    <a:pt x="147658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3941" y="8013418"/>
              <a:ext cx="136629" cy="13662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02050" y="8373503"/>
              <a:ext cx="1948814" cy="33655"/>
            </a:xfrm>
            <a:custGeom>
              <a:avLst/>
              <a:gdLst/>
              <a:ahLst/>
              <a:cxnLst/>
              <a:rect l="l" t="t" r="r" b="b"/>
              <a:pathLst>
                <a:path w="1948815" h="33654">
                  <a:moveTo>
                    <a:pt x="1948511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948511" y="0"/>
                  </a:lnTo>
                  <a:lnTo>
                    <a:pt x="1948511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78831" y="8321716"/>
              <a:ext cx="136629" cy="13662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573521" y="7874806"/>
            <a:ext cx="3310254" cy="2412365"/>
            <a:chOff x="3573521" y="7874806"/>
            <a:chExt cx="3310254" cy="2412365"/>
          </a:xfrm>
        </p:grpSpPr>
        <p:sp>
          <p:nvSpPr>
            <p:cNvPr id="16" name="object 16"/>
            <p:cNvSpPr/>
            <p:nvPr/>
          </p:nvSpPr>
          <p:spPr>
            <a:xfrm>
              <a:off x="4355325" y="8973402"/>
              <a:ext cx="995680" cy="995680"/>
            </a:xfrm>
            <a:custGeom>
              <a:avLst/>
              <a:gdLst/>
              <a:ahLst/>
              <a:cxnLst/>
              <a:rect l="l" t="t" r="r" b="b"/>
              <a:pathLst>
                <a:path w="995679" h="995679">
                  <a:moveTo>
                    <a:pt x="995099" y="38956"/>
                  </a:moveTo>
                  <a:lnTo>
                    <a:pt x="38956" y="995099"/>
                  </a:lnTo>
                  <a:lnTo>
                    <a:pt x="0" y="956143"/>
                  </a:lnTo>
                  <a:lnTo>
                    <a:pt x="956143" y="0"/>
                  </a:lnTo>
                  <a:lnTo>
                    <a:pt x="99509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3085" y="8882999"/>
              <a:ext cx="227862" cy="22786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73513" y="7965223"/>
              <a:ext cx="988694" cy="2322195"/>
            </a:xfrm>
            <a:custGeom>
              <a:avLst/>
              <a:gdLst/>
              <a:ahLst/>
              <a:cxnLst/>
              <a:rect l="l" t="t" r="r" b="b"/>
              <a:pathLst>
                <a:path w="988695" h="2322195">
                  <a:moveTo>
                    <a:pt x="800150" y="2321776"/>
                  </a:moveTo>
                  <a:lnTo>
                    <a:pt x="75120" y="1596758"/>
                  </a:lnTo>
                  <a:lnTo>
                    <a:pt x="36169" y="1635709"/>
                  </a:lnTo>
                  <a:lnTo>
                    <a:pt x="722236" y="2321776"/>
                  </a:lnTo>
                  <a:lnTo>
                    <a:pt x="800150" y="2321776"/>
                  </a:lnTo>
                  <a:close/>
                </a:path>
                <a:path w="988695" h="2322195">
                  <a:moveTo>
                    <a:pt x="988326" y="38950"/>
                  </a:moveTo>
                  <a:lnTo>
                    <a:pt x="949363" y="0"/>
                  </a:lnTo>
                  <a:lnTo>
                    <a:pt x="0" y="949363"/>
                  </a:lnTo>
                  <a:lnTo>
                    <a:pt x="38963" y="988314"/>
                  </a:lnTo>
                  <a:lnTo>
                    <a:pt x="988326" y="38950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4381" y="7874806"/>
              <a:ext cx="227862" cy="22786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89662" y="8259542"/>
              <a:ext cx="1106170" cy="1106170"/>
            </a:xfrm>
            <a:custGeom>
              <a:avLst/>
              <a:gdLst/>
              <a:ahLst/>
              <a:cxnLst/>
              <a:rect l="l" t="t" r="r" b="b"/>
              <a:pathLst>
                <a:path w="1106170" h="1106170">
                  <a:moveTo>
                    <a:pt x="1105579" y="38956"/>
                  </a:moveTo>
                  <a:lnTo>
                    <a:pt x="38956" y="1105579"/>
                  </a:lnTo>
                  <a:lnTo>
                    <a:pt x="0" y="1066623"/>
                  </a:lnTo>
                  <a:lnTo>
                    <a:pt x="1066623" y="0"/>
                  </a:lnTo>
                  <a:lnTo>
                    <a:pt x="1105579" y="38956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57801" y="8169110"/>
              <a:ext cx="227862" cy="22786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391144" y="8952415"/>
              <a:ext cx="1428115" cy="33655"/>
            </a:xfrm>
            <a:custGeom>
              <a:avLst/>
              <a:gdLst/>
              <a:ahLst/>
              <a:cxnLst/>
              <a:rect l="l" t="t" r="r" b="b"/>
              <a:pathLst>
                <a:path w="1428115" h="33654">
                  <a:moveTo>
                    <a:pt x="1427667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427667" y="0"/>
                  </a:lnTo>
                  <a:lnTo>
                    <a:pt x="1427667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7081" y="8900738"/>
              <a:ext cx="136629" cy="13662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82847" y="9206392"/>
              <a:ext cx="704850" cy="33655"/>
            </a:xfrm>
            <a:custGeom>
              <a:avLst/>
              <a:gdLst/>
              <a:ahLst/>
              <a:cxnLst/>
              <a:rect l="l" t="t" r="r" b="b"/>
              <a:pathLst>
                <a:path w="704850" h="33654">
                  <a:moveTo>
                    <a:pt x="704523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704523" y="0"/>
                  </a:lnTo>
                  <a:lnTo>
                    <a:pt x="704523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5639" y="9154604"/>
              <a:ext cx="136629" cy="1366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10800" y="9496509"/>
              <a:ext cx="1123315" cy="33655"/>
            </a:xfrm>
            <a:custGeom>
              <a:avLst/>
              <a:gdLst/>
              <a:ahLst/>
              <a:cxnLst/>
              <a:rect l="l" t="t" r="r" b="b"/>
              <a:pathLst>
                <a:path w="1123314" h="33654">
                  <a:moveTo>
                    <a:pt x="1122785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122785" y="0"/>
                  </a:lnTo>
                  <a:lnTo>
                    <a:pt x="1122785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61854" y="9444832"/>
              <a:ext cx="136629" cy="13662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554179" y="7938162"/>
              <a:ext cx="1053465" cy="33655"/>
            </a:xfrm>
            <a:custGeom>
              <a:avLst/>
              <a:gdLst/>
              <a:ahLst/>
              <a:cxnLst/>
              <a:rect l="l" t="t" r="r" b="b"/>
              <a:pathLst>
                <a:path w="1053464" h="33654">
                  <a:moveTo>
                    <a:pt x="1053369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53369" y="0"/>
                  </a:lnTo>
                  <a:lnTo>
                    <a:pt x="1053369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35817" y="7886485"/>
              <a:ext cx="136629" cy="13662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14594" y="8229932"/>
              <a:ext cx="1097280" cy="33655"/>
            </a:xfrm>
            <a:custGeom>
              <a:avLst/>
              <a:gdLst/>
              <a:ahLst/>
              <a:cxnLst/>
              <a:rect l="l" t="t" r="r" b="b"/>
              <a:pathLst>
                <a:path w="1097279" h="33654">
                  <a:moveTo>
                    <a:pt x="1097002" y="33055"/>
                  </a:moveTo>
                  <a:lnTo>
                    <a:pt x="0" y="33055"/>
                  </a:lnTo>
                  <a:lnTo>
                    <a:pt x="0" y="0"/>
                  </a:lnTo>
                  <a:lnTo>
                    <a:pt x="1097002" y="0"/>
                  </a:lnTo>
                  <a:lnTo>
                    <a:pt x="1097002" y="33055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9976" y="8178145"/>
              <a:ext cx="136629" cy="13662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309487" y="10254912"/>
              <a:ext cx="113030" cy="32384"/>
            </a:xfrm>
            <a:custGeom>
              <a:avLst/>
              <a:gdLst/>
              <a:ahLst/>
              <a:cxnLst/>
              <a:rect l="l" t="t" r="r" b="b"/>
              <a:pathLst>
                <a:path w="113029" h="32384">
                  <a:moveTo>
                    <a:pt x="112850" y="32087"/>
                  </a:moveTo>
                  <a:lnTo>
                    <a:pt x="0" y="32087"/>
                  </a:lnTo>
                  <a:lnTo>
                    <a:pt x="8136" y="20026"/>
                  </a:lnTo>
                  <a:lnTo>
                    <a:pt x="29853" y="5375"/>
                  </a:lnTo>
                  <a:lnTo>
                    <a:pt x="56425" y="0"/>
                  </a:lnTo>
                  <a:lnTo>
                    <a:pt x="82997" y="5375"/>
                  </a:lnTo>
                  <a:lnTo>
                    <a:pt x="104713" y="20026"/>
                  </a:lnTo>
                  <a:lnTo>
                    <a:pt x="112850" y="32087"/>
                  </a:lnTo>
                  <a:close/>
                </a:path>
              </a:pathLst>
            </a:custGeom>
            <a:solidFill>
              <a:srgbClr val="20E4F5">
                <a:alpha val="1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0" y="8176657"/>
            <a:ext cx="1362710" cy="2110740"/>
          </a:xfrm>
          <a:custGeom>
            <a:avLst/>
            <a:gdLst/>
            <a:ahLst/>
            <a:cxnLst/>
            <a:rect l="l" t="t" r="r" b="b"/>
            <a:pathLst>
              <a:path w="1362710" h="2110740">
                <a:moveTo>
                  <a:pt x="1229455" y="1377259"/>
                </a:moveTo>
                <a:lnTo>
                  <a:pt x="1098667" y="1377259"/>
                </a:lnTo>
                <a:lnTo>
                  <a:pt x="1218659" y="1189502"/>
                </a:lnTo>
                <a:lnTo>
                  <a:pt x="1235296" y="1163500"/>
                </a:lnTo>
                <a:lnTo>
                  <a:pt x="1214470" y="1123391"/>
                </a:lnTo>
                <a:lnTo>
                  <a:pt x="875982" y="470545"/>
                </a:lnTo>
                <a:lnTo>
                  <a:pt x="705747" y="142305"/>
                </a:lnTo>
                <a:lnTo>
                  <a:pt x="0" y="110296"/>
                </a:lnTo>
                <a:lnTo>
                  <a:pt x="0" y="0"/>
                </a:lnTo>
                <a:lnTo>
                  <a:pt x="774282" y="35094"/>
                </a:lnTo>
                <a:lnTo>
                  <a:pt x="1000161" y="470546"/>
                </a:lnTo>
                <a:lnTo>
                  <a:pt x="1338649" y="1123391"/>
                </a:lnTo>
                <a:lnTo>
                  <a:pt x="1362449" y="1169228"/>
                </a:lnTo>
                <a:lnTo>
                  <a:pt x="1349447" y="1189504"/>
                </a:lnTo>
                <a:lnTo>
                  <a:pt x="1229455" y="1377259"/>
                </a:lnTo>
                <a:close/>
              </a:path>
              <a:path w="1362710" h="2110740">
                <a:moveTo>
                  <a:pt x="760743" y="2110342"/>
                </a:moveTo>
                <a:lnTo>
                  <a:pt x="629902" y="2110342"/>
                </a:lnTo>
                <a:lnTo>
                  <a:pt x="1098666" y="1377258"/>
                </a:lnTo>
                <a:lnTo>
                  <a:pt x="1229455" y="1377259"/>
                </a:lnTo>
                <a:lnTo>
                  <a:pt x="760743" y="2110342"/>
                </a:lnTo>
                <a:close/>
              </a:path>
              <a:path w="1362710" h="2110740">
                <a:moveTo>
                  <a:pt x="121888" y="2110342"/>
                </a:moveTo>
                <a:lnTo>
                  <a:pt x="0" y="2110342"/>
                </a:lnTo>
                <a:lnTo>
                  <a:pt x="0" y="2104825"/>
                </a:lnTo>
                <a:lnTo>
                  <a:pt x="121888" y="2110342"/>
                </a:lnTo>
                <a:close/>
              </a:path>
            </a:pathLst>
          </a:custGeom>
          <a:solidFill>
            <a:srgbClr val="20E4F5">
              <a:alpha val="12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34494" y="3354870"/>
            <a:ext cx="17566640" cy="3149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500"/>
              </a:lnSpc>
              <a:spcBef>
                <a:spcPts val="95"/>
              </a:spcBef>
            </a:pPr>
            <a:r>
              <a:rPr sz="4400" spc="-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core</a:t>
            </a:r>
            <a:r>
              <a:rPr sz="4400" spc="-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60" dirty="0">
                <a:solidFill>
                  <a:srgbClr val="004AAC"/>
                </a:solidFill>
                <a:latin typeface="Verdana"/>
                <a:cs typeface="Verdana"/>
              </a:rPr>
              <a:t>part</a:t>
            </a:r>
            <a:r>
              <a:rPr sz="4400" spc="-5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25" dirty="0">
                <a:solidFill>
                  <a:srgbClr val="004AAC"/>
                </a:solidFill>
                <a:latin typeface="Verdana"/>
                <a:cs typeface="Verdana"/>
              </a:rPr>
              <a:t>of</a:t>
            </a:r>
            <a:r>
              <a:rPr sz="4400" spc="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4400" spc="-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35" dirty="0">
                <a:solidFill>
                  <a:srgbClr val="004AAC"/>
                </a:solidFill>
                <a:latin typeface="Verdana"/>
                <a:cs typeface="Verdana"/>
              </a:rPr>
              <a:t>methodology</a:t>
            </a:r>
            <a:r>
              <a:rPr sz="4400" spc="-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60" dirty="0">
                <a:solidFill>
                  <a:srgbClr val="004AAC"/>
                </a:solidFill>
                <a:latin typeface="Verdana"/>
                <a:cs typeface="Verdana"/>
              </a:rPr>
              <a:t>involved</a:t>
            </a:r>
            <a:r>
              <a:rPr sz="4400" spc="-5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35" dirty="0">
                <a:solidFill>
                  <a:srgbClr val="004AAC"/>
                </a:solidFill>
                <a:latin typeface="Verdana"/>
                <a:cs typeface="Verdana"/>
              </a:rPr>
              <a:t>developing</a:t>
            </a:r>
            <a:r>
              <a:rPr sz="4400" spc="-3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95" dirty="0">
                <a:solidFill>
                  <a:srgbClr val="004AAC"/>
                </a:solidFill>
                <a:latin typeface="Verdana"/>
                <a:cs typeface="Verdana"/>
              </a:rPr>
              <a:t>a </a:t>
            </a:r>
            <a:r>
              <a:rPr sz="4400" spc="10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20" dirty="0">
                <a:solidFill>
                  <a:srgbClr val="004AAC"/>
                </a:solidFill>
                <a:latin typeface="Verdana"/>
                <a:cs typeface="Verdana"/>
              </a:rPr>
              <a:t>mechanism </a:t>
            </a:r>
            <a:r>
              <a:rPr sz="4400" spc="-25" dirty="0">
                <a:solidFill>
                  <a:srgbClr val="004AAC"/>
                </a:solidFill>
                <a:latin typeface="Verdana"/>
                <a:cs typeface="Verdana"/>
              </a:rPr>
              <a:t>to </a:t>
            </a:r>
            <a:r>
              <a:rPr sz="4400" spc="-105" dirty="0">
                <a:solidFill>
                  <a:srgbClr val="004AAC"/>
                </a:solidFill>
                <a:latin typeface="Verdana"/>
                <a:cs typeface="Verdana"/>
              </a:rPr>
              <a:t>interpret </a:t>
            </a:r>
            <a:r>
              <a:rPr sz="4400" spc="-150" dirty="0">
                <a:solidFill>
                  <a:srgbClr val="004AAC"/>
                </a:solidFill>
                <a:latin typeface="Verdana"/>
                <a:cs typeface="Verdana"/>
              </a:rPr>
              <a:t>user 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queries </a:t>
            </a:r>
            <a:r>
              <a:rPr sz="4400" spc="-80" dirty="0">
                <a:solidFill>
                  <a:srgbClr val="004AAC"/>
                </a:solidFill>
                <a:latin typeface="Verdana"/>
                <a:cs typeface="Verdana"/>
              </a:rPr>
              <a:t>written </a:t>
            </a:r>
            <a:r>
              <a:rPr sz="4400" spc="-95" dirty="0">
                <a:solidFill>
                  <a:srgbClr val="004AAC"/>
                </a:solidFill>
                <a:latin typeface="Verdana"/>
                <a:cs typeface="Verdana"/>
              </a:rPr>
              <a:t>in </a:t>
            </a:r>
            <a:r>
              <a:rPr sz="4400" spc="15" dirty="0">
                <a:solidFill>
                  <a:srgbClr val="004AAC"/>
                </a:solidFill>
                <a:latin typeface="Verdana"/>
                <a:cs typeface="Verdana"/>
              </a:rPr>
              <a:t>plain </a:t>
            </a:r>
            <a:r>
              <a:rPr sz="4400" spc="-30" dirty="0">
                <a:solidFill>
                  <a:srgbClr val="004AAC"/>
                </a:solidFill>
                <a:latin typeface="Verdana"/>
                <a:cs typeface="Verdana"/>
              </a:rPr>
              <a:t>language, </a:t>
            </a:r>
            <a:r>
              <a:rPr sz="4400" spc="-2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10" dirty="0">
                <a:solidFill>
                  <a:srgbClr val="004AAC"/>
                </a:solidFill>
                <a:latin typeface="Verdana"/>
                <a:cs typeface="Verdana"/>
              </a:rPr>
              <a:t>ensuring</a:t>
            </a:r>
            <a:r>
              <a:rPr sz="4400" spc="-36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dirty="0">
                <a:solidFill>
                  <a:srgbClr val="004AAC"/>
                </a:solidFill>
                <a:latin typeface="Verdana"/>
                <a:cs typeface="Verdana"/>
              </a:rPr>
              <a:t>that</a:t>
            </a:r>
            <a:r>
              <a:rPr sz="4400" spc="-3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the</a:t>
            </a:r>
            <a:r>
              <a:rPr sz="4400" spc="-3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90" dirty="0">
                <a:solidFill>
                  <a:srgbClr val="004AAC"/>
                </a:solidFill>
                <a:latin typeface="Verdana"/>
                <a:cs typeface="Verdana"/>
              </a:rPr>
              <a:t>system</a:t>
            </a:r>
            <a:r>
              <a:rPr sz="4400" spc="-3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45" dirty="0">
                <a:solidFill>
                  <a:srgbClr val="004AAC"/>
                </a:solidFill>
                <a:latin typeface="Verdana"/>
                <a:cs typeface="Verdana"/>
              </a:rPr>
              <a:t>could</a:t>
            </a:r>
            <a:r>
              <a:rPr sz="4400" spc="-3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10" dirty="0">
                <a:solidFill>
                  <a:srgbClr val="004AAC"/>
                </a:solidFill>
                <a:latin typeface="Verdana"/>
                <a:cs typeface="Verdana"/>
              </a:rPr>
              <a:t>accurately</a:t>
            </a:r>
            <a:r>
              <a:rPr sz="4400" spc="-3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45" dirty="0">
                <a:solidFill>
                  <a:srgbClr val="004AAC"/>
                </a:solidFill>
                <a:latin typeface="Verdana"/>
                <a:cs typeface="Verdana"/>
              </a:rPr>
              <a:t>comprehend</a:t>
            </a:r>
            <a:r>
              <a:rPr sz="4400" spc="-3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95" dirty="0">
                <a:solidFill>
                  <a:srgbClr val="004AAC"/>
                </a:solidFill>
                <a:latin typeface="Verdana"/>
                <a:cs typeface="Verdana"/>
              </a:rPr>
              <a:t>a</a:t>
            </a:r>
            <a:r>
              <a:rPr sz="4400" spc="-36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14" dirty="0">
                <a:solidFill>
                  <a:srgbClr val="004AAC"/>
                </a:solidFill>
                <a:latin typeface="Verdana"/>
                <a:cs typeface="Verdana"/>
              </a:rPr>
              <a:t>variety </a:t>
            </a:r>
            <a:r>
              <a:rPr sz="4400" spc="-1535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25" dirty="0">
                <a:solidFill>
                  <a:srgbClr val="004AAC"/>
                </a:solidFill>
                <a:latin typeface="Verdana"/>
                <a:cs typeface="Verdana"/>
              </a:rPr>
              <a:t>of</a:t>
            </a:r>
            <a:r>
              <a:rPr sz="4400" spc="-540" dirty="0">
                <a:solidFill>
                  <a:srgbClr val="004AAC"/>
                </a:solidFill>
                <a:latin typeface="Verdana"/>
                <a:cs typeface="Verdana"/>
              </a:rPr>
              <a:t> </a:t>
            </a:r>
            <a:r>
              <a:rPr sz="4400" spc="-105" dirty="0">
                <a:solidFill>
                  <a:srgbClr val="004AAC"/>
                </a:solidFill>
                <a:latin typeface="Verdana"/>
                <a:cs typeface="Verdana"/>
              </a:rPr>
              <a:t>questions.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734494" y="1272511"/>
            <a:ext cx="16681450" cy="1283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250" spc="-919" dirty="0"/>
              <a:t>3</a:t>
            </a:r>
            <a:r>
              <a:rPr sz="8250" spc="919" dirty="0"/>
              <a:t>-</a:t>
            </a:r>
            <a:r>
              <a:rPr sz="8250" spc="-925" dirty="0"/>
              <a:t> </a:t>
            </a:r>
            <a:r>
              <a:rPr sz="8250" spc="-1225" dirty="0"/>
              <a:t>N</a:t>
            </a:r>
            <a:r>
              <a:rPr sz="8250" spc="-425" dirty="0"/>
              <a:t>a</a:t>
            </a:r>
            <a:r>
              <a:rPr sz="8250" spc="-210" dirty="0"/>
              <a:t>t</a:t>
            </a:r>
            <a:r>
              <a:rPr sz="8250" spc="-1025" dirty="0"/>
              <a:t>u</a:t>
            </a:r>
            <a:r>
              <a:rPr sz="8250" spc="-810" dirty="0"/>
              <a:t>r</a:t>
            </a:r>
            <a:r>
              <a:rPr sz="8250" spc="-425" dirty="0"/>
              <a:t>a</a:t>
            </a:r>
            <a:r>
              <a:rPr sz="8250" spc="75" dirty="0"/>
              <a:t>l</a:t>
            </a:r>
            <a:r>
              <a:rPr sz="8250" spc="-925" dirty="0"/>
              <a:t> </a:t>
            </a:r>
            <a:r>
              <a:rPr sz="8250" spc="-840" dirty="0"/>
              <a:t>L</a:t>
            </a:r>
            <a:r>
              <a:rPr sz="8250" spc="-425" dirty="0"/>
              <a:t>a</a:t>
            </a:r>
            <a:r>
              <a:rPr sz="8250" spc="-940" dirty="0"/>
              <a:t>n</a:t>
            </a:r>
            <a:r>
              <a:rPr sz="8250" spc="-710" dirty="0"/>
              <a:t>g</a:t>
            </a:r>
            <a:r>
              <a:rPr sz="8250" spc="-1025" dirty="0"/>
              <a:t>u</a:t>
            </a:r>
            <a:r>
              <a:rPr sz="8250" spc="-425" dirty="0"/>
              <a:t>a</a:t>
            </a:r>
            <a:r>
              <a:rPr sz="8250" spc="-710" dirty="0"/>
              <a:t>g</a:t>
            </a:r>
            <a:r>
              <a:rPr sz="8250" spc="-740" dirty="0"/>
              <a:t>e</a:t>
            </a:r>
            <a:r>
              <a:rPr sz="8250" spc="-925" dirty="0"/>
              <a:t> </a:t>
            </a:r>
            <a:r>
              <a:rPr sz="8250" spc="-1210" dirty="0"/>
              <a:t>P</a:t>
            </a:r>
            <a:r>
              <a:rPr sz="8250" spc="-810" dirty="0"/>
              <a:t>r</a:t>
            </a:r>
            <a:r>
              <a:rPr sz="8250" spc="-844" dirty="0"/>
              <a:t>o</a:t>
            </a:r>
            <a:r>
              <a:rPr sz="8250" spc="-135" dirty="0"/>
              <a:t>c</a:t>
            </a:r>
            <a:r>
              <a:rPr sz="8250" spc="-740" dirty="0"/>
              <a:t>e</a:t>
            </a:r>
            <a:r>
              <a:rPr sz="8250" spc="-825" dirty="0"/>
              <a:t>ss</a:t>
            </a:r>
            <a:r>
              <a:rPr sz="8250" spc="-385" dirty="0"/>
              <a:t>i</a:t>
            </a:r>
            <a:r>
              <a:rPr sz="8250" spc="-940" dirty="0"/>
              <a:t>n</a:t>
            </a:r>
            <a:r>
              <a:rPr sz="8250" spc="-710" dirty="0"/>
              <a:t>g</a:t>
            </a:r>
            <a:r>
              <a:rPr sz="8250" spc="-490" dirty="0"/>
              <a:t>:</a:t>
            </a:r>
            <a:endParaRPr sz="8250"/>
          </a:p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155780" y="6175495"/>
            <a:ext cx="4111536" cy="4111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832</Words>
  <Application>Microsoft Office PowerPoint</Application>
  <PresentationFormat>Custom</PresentationFormat>
  <Paragraphs>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Tahoma</vt:lpstr>
      <vt:lpstr>Trebuchet MS</vt:lpstr>
      <vt:lpstr>Verdana</vt:lpstr>
      <vt:lpstr>Office Theme</vt:lpstr>
      <vt:lpstr>SQL Chatbot Microsoft Machine  learning track</vt:lpstr>
      <vt:lpstr>Agenda:</vt:lpstr>
      <vt:lpstr>Project Overview</vt:lpstr>
      <vt:lpstr>Problem Statement 1</vt:lpstr>
      <vt:lpstr>Challenges</vt:lpstr>
      <vt:lpstr>System Architecture</vt:lpstr>
      <vt:lpstr>1- Understanding User  Requirements:</vt:lpstr>
      <vt:lpstr>2- System Architecture:</vt:lpstr>
      <vt:lpstr>3- Natural Language Processing:</vt:lpstr>
      <vt:lpstr>PowerPoint Presentation</vt:lpstr>
      <vt:lpstr>5- Query Execution and  Optimization:</vt:lpstr>
      <vt:lpstr>6- Error Handling and Correction:</vt:lpstr>
      <vt:lpstr>Frameworks Trade-offs</vt:lpstr>
      <vt:lpstr>LLM Trade-offs</vt:lpstr>
      <vt:lpstr>Development</vt:lpstr>
      <vt:lpstr>Result and Impact</vt:lpstr>
      <vt:lpstr>Deployment</vt:lpstr>
      <vt:lpstr>Code Results :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Artificial Intelligent Presentation</dc:title>
  <dc:creator>rawan tarek</dc:creator>
  <cp:keywords>DAGUG2Pb8Q8,BAF47R8Z34o</cp:keywords>
  <cp:lastModifiedBy>rawan tarek</cp:lastModifiedBy>
  <cp:revision>1</cp:revision>
  <dcterms:created xsi:type="dcterms:W3CDTF">2024-10-20T15:00:34Z</dcterms:created>
  <dcterms:modified xsi:type="dcterms:W3CDTF">2024-10-20T15:07:02Z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2024-10-20T00:00:00Z</vt:filetime>
  </property>
  <property fmtid="{D5CDD505-2E9C-101B-9397-08002B2CF9AE}" pid="3" name="Creator">
    <vt:lpwstr>Canva</vt:lpwstr>
  </property>
  <property fmtid="{D5CDD505-2E9C-101B-9397-08002B2CF9AE}" pid="4" name="LastSaved">
    <vt:filetime>2024-10-20T00:00:00Z</vt:filetime>
  </property>
</Properties>
</file>